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0" r:id="rId3"/>
    <p:sldId id="273" r:id="rId4"/>
    <p:sldId id="282" r:id="rId5"/>
    <p:sldId id="283" r:id="rId6"/>
    <p:sldId id="284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9900"/>
    <a:srgbClr val="006600"/>
    <a:srgbClr val="FFCC66"/>
    <a:srgbClr val="99CCFF"/>
    <a:srgbClr val="CC6600"/>
    <a:srgbClr val="FF66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-682" y="-42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0" y="1892733"/>
            <a:ext cx="9906000" cy="3693319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700" dirty="0" smtClean="0">
                <a:solidFill>
                  <a:srgbClr val="FFFF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</a:rPr>
              <a:t>機密書類は</a:t>
            </a:r>
            <a:r>
              <a:rPr lang="en-US" altLang="ja-JP" sz="14000" dirty="0" smtClean="0">
                <a:solidFill>
                  <a:srgbClr val="FFFF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</a:rPr>
              <a:t/>
            </a:r>
            <a:br>
              <a:rPr lang="en-US" altLang="ja-JP" sz="14000" dirty="0" smtClean="0">
                <a:solidFill>
                  <a:srgbClr val="FFFF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</a:rPr>
            </a:br>
            <a:r>
              <a:rPr lang="ja-JP" altLang="en-US" sz="11700" dirty="0" smtClean="0">
                <a:effectLst>
                  <a:outerShdw blurRad="12700" dist="63500" dir="3600000" algn="tl" rotWithShape="0">
                    <a:prstClr val="black"/>
                  </a:outerShdw>
                </a:effectLst>
              </a:rPr>
              <a:t>シュレッダー</a:t>
            </a:r>
            <a:endParaRPr lang="en-US" altLang="ja-JP" sz="11700" dirty="0" smtClean="0">
              <a:solidFill>
                <a:srgbClr val="FFFF00"/>
              </a:solidFill>
              <a:effectLst>
                <a:outerShdw blurRad="12700" dist="63500" dir="3600000" algn="tl" rotWithShape="0">
                  <a:prstClr val="black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0" y="1847728"/>
            <a:ext cx="9906000" cy="369331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0400" b="1" spc="5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700" dirty="0" smtClean="0"/>
              <a:t>機密書類は</a:t>
            </a:r>
            <a:r>
              <a:rPr lang="en-US" altLang="ja-JP" sz="11700" dirty="0" smtClean="0"/>
              <a:t/>
            </a:r>
            <a:br>
              <a:rPr lang="en-US" altLang="ja-JP" sz="11700" dirty="0" smtClean="0"/>
            </a:br>
            <a:r>
              <a:rPr lang="ja-JP" altLang="en-US" sz="11700" dirty="0" smtClean="0"/>
              <a:t>シュレッダー</a:t>
            </a:r>
            <a:endParaRPr lang="en-US" altLang="ja-JP" sz="11700" dirty="0"/>
          </a:p>
        </p:txBody>
      </p:sp>
    </p:spTree>
    <p:extLst>
      <p:ext uri="{BB962C8B-B14F-4D97-AF65-F5344CB8AC3E}">
        <p14:creationId xmlns:p14="http://schemas.microsoft.com/office/powerpoint/2010/main" val="30101138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グループ化 23"/>
          <p:cNvGrpSpPr/>
          <p:nvPr/>
        </p:nvGrpSpPr>
        <p:grpSpPr>
          <a:xfrm>
            <a:off x="2370871" y="1107521"/>
            <a:ext cx="4862692" cy="4867028"/>
            <a:chOff x="3379330" y="6725942"/>
            <a:chExt cx="3092040" cy="3094797"/>
          </a:xfrm>
        </p:grpSpPr>
        <p:grpSp>
          <p:nvGrpSpPr>
            <p:cNvPr id="25" name="グループ化 24"/>
            <p:cNvGrpSpPr/>
            <p:nvPr/>
          </p:nvGrpSpPr>
          <p:grpSpPr>
            <a:xfrm>
              <a:off x="3379330" y="6725942"/>
              <a:ext cx="3092040" cy="3094797"/>
              <a:chOff x="4708149" y="-1320797"/>
              <a:chExt cx="2245895" cy="2247898"/>
            </a:xfrm>
          </p:grpSpPr>
          <p:sp>
            <p:nvSpPr>
              <p:cNvPr id="27" name="フリーフォーム 26"/>
              <p:cNvSpPr/>
              <p:nvPr/>
            </p:nvSpPr>
            <p:spPr>
              <a:xfrm>
                <a:off x="4708149" y="-905374"/>
                <a:ext cx="2245895" cy="1832475"/>
              </a:xfrm>
              <a:custGeom>
                <a:avLst/>
                <a:gdLst>
                  <a:gd name="connsiteX0" fmla="*/ 338100 w 2245895"/>
                  <a:gd name="connsiteY0" fmla="*/ 0 h 1832475"/>
                  <a:gd name="connsiteX1" fmla="*/ 1907795 w 2245895"/>
                  <a:gd name="connsiteY1" fmla="*/ 0 h 1832475"/>
                  <a:gd name="connsiteX2" fmla="*/ 2245895 w 2245895"/>
                  <a:gd name="connsiteY2" fmla="*/ 575176 h 1832475"/>
                  <a:gd name="connsiteX3" fmla="*/ 1710034 w 2245895"/>
                  <a:gd name="connsiteY3" fmla="*/ 1832475 h 1832475"/>
                  <a:gd name="connsiteX4" fmla="*/ 535861 w 2245895"/>
                  <a:gd name="connsiteY4" fmla="*/ 1832475 h 1832475"/>
                  <a:gd name="connsiteX5" fmla="*/ 0 w 2245895"/>
                  <a:gd name="connsiteY5" fmla="*/ 575176 h 1832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45895" h="1832475">
                    <a:moveTo>
                      <a:pt x="338100" y="0"/>
                    </a:moveTo>
                    <a:lnTo>
                      <a:pt x="1907795" y="0"/>
                    </a:lnTo>
                    <a:lnTo>
                      <a:pt x="2245895" y="575176"/>
                    </a:lnTo>
                    <a:lnTo>
                      <a:pt x="1710034" y="1832475"/>
                    </a:lnTo>
                    <a:lnTo>
                      <a:pt x="535861" y="1832475"/>
                    </a:lnTo>
                    <a:lnTo>
                      <a:pt x="0" y="575176"/>
                    </a:lnTo>
                    <a:close/>
                  </a:path>
                </a:pathLst>
              </a:custGeom>
              <a:gradFill>
                <a:gsLst>
                  <a:gs pos="0">
                    <a:srgbClr val="00B0F0">
                      <a:alpha val="70000"/>
                    </a:srgbClr>
                  </a:gs>
                  <a:gs pos="100000">
                    <a:srgbClr val="00B0F0">
                      <a:alpha val="0"/>
                    </a:srgbClr>
                  </a:gs>
                </a:gsLst>
                <a:lin ang="16200000" scaled="1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台形 27"/>
              <p:cNvSpPr/>
              <p:nvPr/>
            </p:nvSpPr>
            <p:spPr>
              <a:xfrm>
                <a:off x="4708149" y="-905374"/>
                <a:ext cx="2245895" cy="575176"/>
              </a:xfrm>
              <a:prstGeom prst="trapezoid">
                <a:avLst>
                  <a:gd name="adj" fmla="val 58782"/>
                </a:avLst>
              </a:prstGeom>
              <a:gradFill flip="none" rotWithShape="1">
                <a:gsLst>
                  <a:gs pos="0">
                    <a:srgbClr val="002060"/>
                  </a:gs>
                  <a:gs pos="100000">
                    <a:srgbClr val="0070C0"/>
                  </a:gs>
                </a:gsLst>
                <a:lin ang="16200000" scaled="1"/>
                <a:tileRect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台形 28"/>
              <p:cNvSpPr/>
              <p:nvPr/>
            </p:nvSpPr>
            <p:spPr>
              <a:xfrm>
                <a:off x="4944103" y="-775807"/>
                <a:ext cx="1773988" cy="214442"/>
              </a:xfrm>
              <a:prstGeom prst="trapezoid">
                <a:avLst>
                  <a:gd name="adj" fmla="val 58782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台形 11"/>
              <p:cNvSpPr/>
              <p:nvPr/>
            </p:nvSpPr>
            <p:spPr>
              <a:xfrm>
                <a:off x="6443253" y="-476188"/>
                <a:ext cx="344688" cy="91955"/>
              </a:xfrm>
              <a:custGeom>
                <a:avLst/>
                <a:gdLst>
                  <a:gd name="connsiteX0" fmla="*/ 0 w 396875"/>
                  <a:gd name="connsiteY0" fmla="*/ 88780 h 88780"/>
                  <a:gd name="connsiteX1" fmla="*/ 52187 w 396875"/>
                  <a:gd name="connsiteY1" fmla="*/ 0 h 88780"/>
                  <a:gd name="connsiteX2" fmla="*/ 344688 w 396875"/>
                  <a:gd name="connsiteY2" fmla="*/ 0 h 88780"/>
                  <a:gd name="connsiteX3" fmla="*/ 396875 w 396875"/>
                  <a:gd name="connsiteY3" fmla="*/ 88780 h 88780"/>
                  <a:gd name="connsiteX4" fmla="*/ 0 w 396875"/>
                  <a:gd name="connsiteY4" fmla="*/ 88780 h 88780"/>
                  <a:gd name="connsiteX0" fmla="*/ 30363 w 344688"/>
                  <a:gd name="connsiteY0" fmla="*/ 91955 h 91955"/>
                  <a:gd name="connsiteX1" fmla="*/ 0 w 344688"/>
                  <a:gd name="connsiteY1" fmla="*/ 0 h 91955"/>
                  <a:gd name="connsiteX2" fmla="*/ 292501 w 344688"/>
                  <a:gd name="connsiteY2" fmla="*/ 0 h 91955"/>
                  <a:gd name="connsiteX3" fmla="*/ 344688 w 344688"/>
                  <a:gd name="connsiteY3" fmla="*/ 88780 h 91955"/>
                  <a:gd name="connsiteX4" fmla="*/ 30363 w 344688"/>
                  <a:gd name="connsiteY4" fmla="*/ 91955 h 919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4688" h="91955">
                    <a:moveTo>
                      <a:pt x="30363" y="91955"/>
                    </a:moveTo>
                    <a:lnTo>
                      <a:pt x="0" y="0"/>
                    </a:lnTo>
                    <a:lnTo>
                      <a:pt x="292501" y="0"/>
                    </a:lnTo>
                    <a:lnTo>
                      <a:pt x="344688" y="88780"/>
                    </a:lnTo>
                    <a:lnTo>
                      <a:pt x="30363" y="91955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フリーフォーム 30"/>
              <p:cNvSpPr/>
              <p:nvPr/>
            </p:nvSpPr>
            <p:spPr>
              <a:xfrm>
                <a:off x="6462303" y="-476188"/>
                <a:ext cx="306588" cy="91955"/>
              </a:xfrm>
              <a:custGeom>
                <a:avLst/>
                <a:gdLst>
                  <a:gd name="connsiteX0" fmla="*/ 0 w 344688"/>
                  <a:gd name="connsiteY0" fmla="*/ 0 h 91955"/>
                  <a:gd name="connsiteX1" fmla="*/ 15823 w 344688"/>
                  <a:gd name="connsiteY1" fmla="*/ 0 h 91955"/>
                  <a:gd name="connsiteX2" fmla="*/ 29780 w 344688"/>
                  <a:gd name="connsiteY2" fmla="*/ 5275 h 91955"/>
                  <a:gd name="connsiteX3" fmla="*/ 151013 w 344688"/>
                  <a:gd name="connsiteY3" fmla="*/ 18070 h 91955"/>
                  <a:gd name="connsiteX4" fmla="*/ 272246 w 344688"/>
                  <a:gd name="connsiteY4" fmla="*/ 5275 h 91955"/>
                  <a:gd name="connsiteX5" fmla="*/ 286203 w 344688"/>
                  <a:gd name="connsiteY5" fmla="*/ 0 h 91955"/>
                  <a:gd name="connsiteX6" fmla="*/ 292501 w 344688"/>
                  <a:gd name="connsiteY6" fmla="*/ 0 h 91955"/>
                  <a:gd name="connsiteX7" fmla="*/ 344688 w 344688"/>
                  <a:gd name="connsiteY7" fmla="*/ 88780 h 91955"/>
                  <a:gd name="connsiteX8" fmla="*/ 30363 w 344688"/>
                  <a:gd name="connsiteY8" fmla="*/ 91955 h 919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44688" h="91955">
                    <a:moveTo>
                      <a:pt x="0" y="0"/>
                    </a:moveTo>
                    <a:lnTo>
                      <a:pt x="15823" y="0"/>
                    </a:lnTo>
                    <a:lnTo>
                      <a:pt x="29780" y="5275"/>
                    </a:lnTo>
                    <a:cubicBezTo>
                      <a:pt x="60806" y="13180"/>
                      <a:pt x="103669" y="18070"/>
                      <a:pt x="151013" y="18070"/>
                    </a:cubicBezTo>
                    <a:cubicBezTo>
                      <a:pt x="198358" y="18070"/>
                      <a:pt x="241220" y="13180"/>
                      <a:pt x="272246" y="5275"/>
                    </a:cubicBezTo>
                    <a:lnTo>
                      <a:pt x="286203" y="0"/>
                    </a:lnTo>
                    <a:lnTo>
                      <a:pt x="292501" y="0"/>
                    </a:lnTo>
                    <a:lnTo>
                      <a:pt x="344688" y="88780"/>
                    </a:lnTo>
                    <a:lnTo>
                      <a:pt x="30363" y="9195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65000"/>
                    </a:schemeClr>
                  </a:gs>
                  <a:gs pos="50000">
                    <a:schemeClr val="bg1"/>
                  </a:gs>
                </a:gsLst>
                <a:lin ang="0" scaled="1"/>
                <a:tileRect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台形 31"/>
              <p:cNvSpPr/>
              <p:nvPr/>
            </p:nvSpPr>
            <p:spPr>
              <a:xfrm>
                <a:off x="5029828" y="-705348"/>
                <a:ext cx="1602538" cy="73524"/>
              </a:xfrm>
              <a:prstGeom prst="trapezoid">
                <a:avLst>
                  <a:gd name="adj" fmla="val 58782"/>
                </a:avLst>
              </a:prstGeom>
              <a:pattFill prst="dkVert">
                <a:fgClr>
                  <a:schemeClr val="tx1">
                    <a:lumMod val="95000"/>
                    <a:lumOff val="5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3" name="フリーフォーム 32"/>
              <p:cNvSpPr/>
              <p:nvPr/>
            </p:nvSpPr>
            <p:spPr>
              <a:xfrm rot="21178735">
                <a:off x="5157409" y="-268941"/>
                <a:ext cx="179030" cy="523997"/>
              </a:xfrm>
              <a:custGeom>
                <a:avLst/>
                <a:gdLst>
                  <a:gd name="connsiteX0" fmla="*/ 228346 w 297470"/>
                  <a:gd name="connsiteY0" fmla="*/ 0 h 811994"/>
                  <a:gd name="connsiteX1" fmla="*/ 294599 w 297470"/>
                  <a:gd name="connsiteY1" fmla="*/ 8160 h 811994"/>
                  <a:gd name="connsiteX2" fmla="*/ 296051 w 297470"/>
                  <a:gd name="connsiteY2" fmla="*/ 24301 h 811994"/>
                  <a:gd name="connsiteX3" fmla="*/ 284398 w 297470"/>
                  <a:gd name="connsiteY3" fmla="*/ 298042 h 811994"/>
                  <a:gd name="connsiteX4" fmla="*/ 142762 w 297470"/>
                  <a:gd name="connsiteY4" fmla="*/ 780485 h 811994"/>
                  <a:gd name="connsiteX5" fmla="*/ 122517 w 297470"/>
                  <a:gd name="connsiteY5" fmla="*/ 811994 h 811994"/>
                  <a:gd name="connsiteX6" fmla="*/ 0 w 297470"/>
                  <a:gd name="connsiteY6" fmla="*/ 757928 h 811994"/>
                  <a:gd name="connsiteX7" fmla="*/ 54694 w 297470"/>
                  <a:gd name="connsiteY7" fmla="*/ 671744 h 811994"/>
                  <a:gd name="connsiteX8" fmla="*/ 165078 w 297470"/>
                  <a:gd name="connsiteY8" fmla="*/ 414408 h 811994"/>
                  <a:gd name="connsiteX9" fmla="*/ 229456 w 297470"/>
                  <a:gd name="connsiteY9" fmla="*/ 14885 h 811994"/>
                  <a:gd name="connsiteX10" fmla="*/ 228346 w 297470"/>
                  <a:gd name="connsiteY10" fmla="*/ 0 h 8119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470" h="811994">
                    <a:moveTo>
                      <a:pt x="228346" y="0"/>
                    </a:moveTo>
                    <a:lnTo>
                      <a:pt x="294599" y="8160"/>
                    </a:lnTo>
                    <a:lnTo>
                      <a:pt x="296051" y="24301"/>
                    </a:lnTo>
                    <a:cubicBezTo>
                      <a:pt x="299783" y="109339"/>
                      <a:pt x="296239" y="201891"/>
                      <a:pt x="284398" y="298042"/>
                    </a:cubicBezTo>
                    <a:cubicBezTo>
                      <a:pt x="260714" y="490343"/>
                      <a:pt x="208323" y="660627"/>
                      <a:pt x="142762" y="780485"/>
                    </a:cubicBezTo>
                    <a:lnTo>
                      <a:pt x="122517" y="811994"/>
                    </a:lnTo>
                    <a:lnTo>
                      <a:pt x="0" y="757928"/>
                    </a:lnTo>
                    <a:lnTo>
                      <a:pt x="54694" y="671744"/>
                    </a:lnTo>
                    <a:cubicBezTo>
                      <a:pt x="97402" y="595436"/>
                      <a:pt x="135178" y="508626"/>
                      <a:pt x="165078" y="414408"/>
                    </a:cubicBezTo>
                    <a:cubicBezTo>
                      <a:pt x="209929" y="273081"/>
                      <a:pt x="230692" y="135155"/>
                      <a:pt x="229456" y="14885"/>
                    </a:cubicBezTo>
                    <a:lnTo>
                      <a:pt x="228346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フリーフォーム 33"/>
              <p:cNvSpPr/>
              <p:nvPr/>
            </p:nvSpPr>
            <p:spPr>
              <a:xfrm rot="21178735">
                <a:off x="6348173" y="-278836"/>
                <a:ext cx="95080" cy="506121"/>
              </a:xfrm>
              <a:custGeom>
                <a:avLst/>
                <a:gdLst>
                  <a:gd name="connsiteX0" fmla="*/ 32317 w 157979"/>
                  <a:gd name="connsiteY0" fmla="*/ 0 h 784293"/>
                  <a:gd name="connsiteX1" fmla="*/ 102435 w 157979"/>
                  <a:gd name="connsiteY1" fmla="*/ 8636 h 784293"/>
                  <a:gd name="connsiteX2" fmla="*/ 91998 w 157979"/>
                  <a:gd name="connsiteY2" fmla="*/ 50835 h 784293"/>
                  <a:gd name="connsiteX3" fmla="*/ 88647 w 157979"/>
                  <a:gd name="connsiteY3" fmla="*/ 455497 h 784293"/>
                  <a:gd name="connsiteX4" fmla="*/ 154437 w 157979"/>
                  <a:gd name="connsiteY4" fmla="*/ 727671 h 784293"/>
                  <a:gd name="connsiteX5" fmla="*/ 157979 w 157979"/>
                  <a:gd name="connsiteY5" fmla="*/ 736110 h 784293"/>
                  <a:gd name="connsiteX6" fmla="*/ 141701 w 157979"/>
                  <a:gd name="connsiteY6" fmla="*/ 764185 h 784293"/>
                  <a:gd name="connsiteX7" fmla="*/ 89698 w 157979"/>
                  <a:gd name="connsiteY7" fmla="*/ 780701 h 784293"/>
                  <a:gd name="connsiteX8" fmla="*/ 70686 w 157979"/>
                  <a:gd name="connsiteY8" fmla="*/ 784293 h 784293"/>
                  <a:gd name="connsiteX9" fmla="*/ 47581 w 157979"/>
                  <a:gd name="connsiteY9" fmla="*/ 713768 h 784293"/>
                  <a:gd name="connsiteX10" fmla="*/ 0 w 157979"/>
                  <a:gd name="connsiteY10" fmla="*/ 321472 h 784293"/>
                  <a:gd name="connsiteX11" fmla="*/ 21895 w 157979"/>
                  <a:gd name="connsiteY11" fmla="*/ 48359 h 784293"/>
                  <a:gd name="connsiteX12" fmla="*/ 32317 w 157979"/>
                  <a:gd name="connsiteY12" fmla="*/ 0 h 784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7979" h="784293">
                    <a:moveTo>
                      <a:pt x="32317" y="0"/>
                    </a:moveTo>
                    <a:lnTo>
                      <a:pt x="102435" y="8636"/>
                    </a:lnTo>
                    <a:lnTo>
                      <a:pt x="91998" y="50835"/>
                    </a:lnTo>
                    <a:cubicBezTo>
                      <a:pt x="70664" y="169204"/>
                      <a:pt x="68065" y="308660"/>
                      <a:pt x="88647" y="455497"/>
                    </a:cubicBezTo>
                    <a:cubicBezTo>
                      <a:pt x="102368" y="553390"/>
                      <a:pt x="125092" y="645295"/>
                      <a:pt x="154437" y="727671"/>
                    </a:cubicBezTo>
                    <a:lnTo>
                      <a:pt x="157979" y="736110"/>
                    </a:lnTo>
                    <a:lnTo>
                      <a:pt x="141701" y="764185"/>
                    </a:lnTo>
                    <a:lnTo>
                      <a:pt x="89698" y="780701"/>
                    </a:lnTo>
                    <a:lnTo>
                      <a:pt x="70686" y="784293"/>
                    </a:lnTo>
                    <a:lnTo>
                      <a:pt x="47581" y="713768"/>
                    </a:lnTo>
                    <a:cubicBezTo>
                      <a:pt x="17541" y="601785"/>
                      <a:pt x="0" y="466787"/>
                      <a:pt x="0" y="321472"/>
                    </a:cubicBezTo>
                    <a:cubicBezTo>
                      <a:pt x="0" y="224594"/>
                      <a:pt x="7796" y="132303"/>
                      <a:pt x="21895" y="48359"/>
                    </a:cubicBezTo>
                    <a:lnTo>
                      <a:pt x="32317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フリーフォーム 34"/>
              <p:cNvSpPr/>
              <p:nvPr/>
            </p:nvSpPr>
            <p:spPr>
              <a:xfrm rot="21300975">
                <a:off x="6264257" y="-276825"/>
                <a:ext cx="103972" cy="525314"/>
              </a:xfrm>
              <a:custGeom>
                <a:avLst/>
                <a:gdLst>
                  <a:gd name="connsiteX0" fmla="*/ 106526 w 172753"/>
                  <a:gd name="connsiteY0" fmla="*/ 5763 h 814034"/>
                  <a:gd name="connsiteX1" fmla="*/ 97829 w 172753"/>
                  <a:gd name="connsiteY1" fmla="*/ 54463 h 814034"/>
                  <a:gd name="connsiteX2" fmla="*/ 85657 w 172753"/>
                  <a:gd name="connsiteY2" fmla="*/ 328181 h 814034"/>
                  <a:gd name="connsiteX3" fmla="*/ 147154 w 172753"/>
                  <a:gd name="connsiteY3" fmla="*/ 718538 h 814034"/>
                  <a:gd name="connsiteX4" fmla="*/ 172753 w 172753"/>
                  <a:gd name="connsiteY4" fmla="*/ 788197 h 814034"/>
                  <a:gd name="connsiteX5" fmla="*/ 58440 w 172753"/>
                  <a:gd name="connsiteY5" fmla="*/ 814034 h 814034"/>
                  <a:gd name="connsiteX6" fmla="*/ 56901 w 172753"/>
                  <a:gd name="connsiteY6" fmla="*/ 809619 h 814034"/>
                  <a:gd name="connsiteX7" fmla="*/ 0 w 172753"/>
                  <a:gd name="connsiteY7" fmla="*/ 368932 h 814034"/>
                  <a:gd name="connsiteX8" fmla="*/ 26183 w 172753"/>
                  <a:gd name="connsiteY8" fmla="*/ 62132 h 814034"/>
                  <a:gd name="connsiteX9" fmla="*/ 40438 w 172753"/>
                  <a:gd name="connsiteY9" fmla="*/ 0 h 814034"/>
                  <a:gd name="connsiteX10" fmla="*/ 106526 w 172753"/>
                  <a:gd name="connsiteY10" fmla="*/ 5763 h 8140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72753" h="814034">
                    <a:moveTo>
                      <a:pt x="106526" y="5763"/>
                    </a:moveTo>
                    <a:lnTo>
                      <a:pt x="97829" y="54463"/>
                    </a:lnTo>
                    <a:cubicBezTo>
                      <a:pt x="86724" y="138855"/>
                      <a:pt x="82213" y="231365"/>
                      <a:pt x="85657" y="328181"/>
                    </a:cubicBezTo>
                    <a:cubicBezTo>
                      <a:pt x="90824" y="473404"/>
                      <a:pt x="113153" y="607694"/>
                      <a:pt x="147154" y="718538"/>
                    </a:cubicBezTo>
                    <a:lnTo>
                      <a:pt x="172753" y="788197"/>
                    </a:lnTo>
                    <a:lnTo>
                      <a:pt x="58440" y="814034"/>
                    </a:lnTo>
                    <a:lnTo>
                      <a:pt x="56901" y="809619"/>
                    </a:lnTo>
                    <a:cubicBezTo>
                      <a:pt x="20977" y="683822"/>
                      <a:pt x="0" y="532172"/>
                      <a:pt x="0" y="368932"/>
                    </a:cubicBezTo>
                    <a:cubicBezTo>
                      <a:pt x="0" y="260105"/>
                      <a:pt x="9323" y="156430"/>
                      <a:pt x="26183" y="62132"/>
                    </a:cubicBezTo>
                    <a:lnTo>
                      <a:pt x="40438" y="0"/>
                    </a:lnTo>
                    <a:lnTo>
                      <a:pt x="106526" y="5763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フリーフォーム 35"/>
              <p:cNvSpPr/>
              <p:nvPr/>
            </p:nvSpPr>
            <p:spPr>
              <a:xfrm rot="21300975">
                <a:off x="5280330" y="-272448"/>
                <a:ext cx="133284" cy="541523"/>
              </a:xfrm>
              <a:custGeom>
                <a:avLst/>
                <a:gdLst>
                  <a:gd name="connsiteX0" fmla="*/ 209967 w 221457"/>
                  <a:gd name="connsiteY0" fmla="*/ 5805 h 839152"/>
                  <a:gd name="connsiteX1" fmla="*/ 214970 w 221457"/>
                  <a:gd name="connsiteY1" fmla="*/ 41679 h 839152"/>
                  <a:gd name="connsiteX2" fmla="*/ 214400 w 221457"/>
                  <a:gd name="connsiteY2" fmla="*/ 349595 h 839152"/>
                  <a:gd name="connsiteX3" fmla="*/ 119430 w 221457"/>
                  <a:gd name="connsiteY3" fmla="*/ 783673 h 839152"/>
                  <a:gd name="connsiteX4" fmla="*/ 94485 w 221457"/>
                  <a:gd name="connsiteY4" fmla="*/ 839152 h 839152"/>
                  <a:gd name="connsiteX5" fmla="*/ 35289 w 221457"/>
                  <a:gd name="connsiteY5" fmla="*/ 823540 h 839152"/>
                  <a:gd name="connsiteX6" fmla="*/ 0 w 221457"/>
                  <a:gd name="connsiteY6" fmla="*/ 809444 h 839152"/>
                  <a:gd name="connsiteX7" fmla="*/ 19112 w 221457"/>
                  <a:gd name="connsiteY7" fmla="*/ 777234 h 839152"/>
                  <a:gd name="connsiteX8" fmla="*/ 143507 w 221457"/>
                  <a:gd name="connsiteY8" fmla="*/ 290061 h 839152"/>
                  <a:gd name="connsiteX9" fmla="*/ 145421 w 221457"/>
                  <a:gd name="connsiteY9" fmla="*/ 16079 h 839152"/>
                  <a:gd name="connsiteX10" fmla="*/ 143396 w 221457"/>
                  <a:gd name="connsiteY10" fmla="*/ 0 h 839152"/>
                  <a:gd name="connsiteX11" fmla="*/ 209967 w 221457"/>
                  <a:gd name="connsiteY11" fmla="*/ 5805 h 8391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21457" h="839152">
                    <a:moveTo>
                      <a:pt x="209967" y="5805"/>
                    </a:moveTo>
                    <a:lnTo>
                      <a:pt x="214970" y="41679"/>
                    </a:lnTo>
                    <a:cubicBezTo>
                      <a:pt x="223573" y="137086"/>
                      <a:pt x="223854" y="241179"/>
                      <a:pt x="214400" y="349595"/>
                    </a:cubicBezTo>
                    <a:cubicBezTo>
                      <a:pt x="200219" y="512218"/>
                      <a:pt x="166147" y="661473"/>
                      <a:pt x="119430" y="783673"/>
                    </a:cubicBezTo>
                    <a:lnTo>
                      <a:pt x="94485" y="839152"/>
                    </a:lnTo>
                    <a:lnTo>
                      <a:pt x="35289" y="823540"/>
                    </a:lnTo>
                    <a:lnTo>
                      <a:pt x="0" y="809444"/>
                    </a:lnTo>
                    <a:lnTo>
                      <a:pt x="19112" y="777234"/>
                    </a:lnTo>
                    <a:cubicBezTo>
                      <a:pt x="80370" y="655121"/>
                      <a:pt x="126675" y="483083"/>
                      <a:pt x="143507" y="290061"/>
                    </a:cubicBezTo>
                    <a:cubicBezTo>
                      <a:pt x="151922" y="193550"/>
                      <a:pt x="152174" y="100931"/>
                      <a:pt x="145421" y="16079"/>
                    </a:cubicBezTo>
                    <a:lnTo>
                      <a:pt x="143396" y="0"/>
                    </a:lnTo>
                    <a:lnTo>
                      <a:pt x="209967" y="5805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フリーフォーム 36"/>
              <p:cNvSpPr/>
              <p:nvPr/>
            </p:nvSpPr>
            <p:spPr>
              <a:xfrm rot="463895">
                <a:off x="6149306" y="-270872"/>
                <a:ext cx="170052" cy="534774"/>
              </a:xfrm>
              <a:custGeom>
                <a:avLst/>
                <a:gdLst>
                  <a:gd name="connsiteX0" fmla="*/ 85815 w 282551"/>
                  <a:gd name="connsiteY0" fmla="*/ 0 h 828694"/>
                  <a:gd name="connsiteX1" fmla="*/ 85586 w 282551"/>
                  <a:gd name="connsiteY1" fmla="*/ 63746 h 828694"/>
                  <a:gd name="connsiteX2" fmla="*/ 127574 w 282551"/>
                  <a:gd name="connsiteY2" fmla="*/ 368785 h 828694"/>
                  <a:gd name="connsiteX3" fmla="*/ 280078 w 282551"/>
                  <a:gd name="connsiteY3" fmla="*/ 786140 h 828694"/>
                  <a:gd name="connsiteX4" fmla="*/ 282551 w 282551"/>
                  <a:gd name="connsiteY4" fmla="*/ 790108 h 828694"/>
                  <a:gd name="connsiteX5" fmla="*/ 261892 w 282551"/>
                  <a:gd name="connsiteY5" fmla="*/ 799940 h 828694"/>
                  <a:gd name="connsiteX6" fmla="*/ 185960 w 282551"/>
                  <a:gd name="connsiteY6" fmla="*/ 828694 h 828694"/>
                  <a:gd name="connsiteX7" fmla="*/ 170669 w 282551"/>
                  <a:gd name="connsiteY7" fmla="*/ 802250 h 828694"/>
                  <a:gd name="connsiteX8" fmla="*/ 45795 w 282551"/>
                  <a:gd name="connsiteY8" fmla="*/ 453911 h 828694"/>
                  <a:gd name="connsiteX9" fmla="*/ 19 w 282551"/>
                  <a:gd name="connsiteY9" fmla="*/ 86708 h 828694"/>
                  <a:gd name="connsiteX10" fmla="*/ 4263 w 282551"/>
                  <a:gd name="connsiteY10" fmla="*/ 11072 h 828694"/>
                  <a:gd name="connsiteX11" fmla="*/ 85815 w 282551"/>
                  <a:gd name="connsiteY11" fmla="*/ 0 h 828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82551" h="828694">
                    <a:moveTo>
                      <a:pt x="85815" y="0"/>
                    </a:moveTo>
                    <a:lnTo>
                      <a:pt x="85586" y="63746"/>
                    </a:lnTo>
                    <a:cubicBezTo>
                      <a:pt x="89895" y="159442"/>
                      <a:pt x="103621" y="262626"/>
                      <a:pt x="127574" y="368785"/>
                    </a:cubicBezTo>
                    <a:cubicBezTo>
                      <a:pt x="163504" y="528022"/>
                      <a:pt x="217346" y="671335"/>
                      <a:pt x="280078" y="786140"/>
                    </a:cubicBezTo>
                    <a:lnTo>
                      <a:pt x="282551" y="790108"/>
                    </a:lnTo>
                    <a:lnTo>
                      <a:pt x="261892" y="799940"/>
                    </a:lnTo>
                    <a:lnTo>
                      <a:pt x="185960" y="828694"/>
                    </a:lnTo>
                    <a:lnTo>
                      <a:pt x="170669" y="802250"/>
                    </a:lnTo>
                    <a:cubicBezTo>
                      <a:pt x="121343" y="706077"/>
                      <a:pt x="77402" y="586437"/>
                      <a:pt x="45795" y="453911"/>
                    </a:cubicBezTo>
                    <a:cubicBezTo>
                      <a:pt x="14189" y="321384"/>
                      <a:pt x="-593" y="194790"/>
                      <a:pt x="19" y="86708"/>
                    </a:cubicBezTo>
                    <a:lnTo>
                      <a:pt x="4263" y="11072"/>
                    </a:lnTo>
                    <a:lnTo>
                      <a:pt x="85815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" name="フリーフォーム 37"/>
              <p:cNvSpPr/>
              <p:nvPr/>
            </p:nvSpPr>
            <p:spPr>
              <a:xfrm rot="463895">
                <a:off x="5392280" y="-274936"/>
                <a:ext cx="118206" cy="551025"/>
              </a:xfrm>
              <a:custGeom>
                <a:avLst/>
                <a:gdLst>
                  <a:gd name="connsiteX0" fmla="*/ 88715 w 196406"/>
                  <a:gd name="connsiteY0" fmla="*/ 0 h 853876"/>
                  <a:gd name="connsiteX1" fmla="*/ 91444 w 196406"/>
                  <a:gd name="connsiteY1" fmla="*/ 4093 h 853876"/>
                  <a:gd name="connsiteX2" fmla="*/ 196406 w 196406"/>
                  <a:gd name="connsiteY2" fmla="*/ 549584 h 853876"/>
                  <a:gd name="connsiteX3" fmla="*/ 177698 w 196406"/>
                  <a:gd name="connsiteY3" fmla="*/ 805645 h 853876"/>
                  <a:gd name="connsiteX4" fmla="*/ 168223 w 196406"/>
                  <a:gd name="connsiteY4" fmla="*/ 853876 h 853876"/>
                  <a:gd name="connsiteX5" fmla="*/ 70776 w 196406"/>
                  <a:gd name="connsiteY5" fmla="*/ 850373 h 853876"/>
                  <a:gd name="connsiteX6" fmla="*/ 82898 w 196406"/>
                  <a:gd name="connsiteY6" fmla="*/ 790763 h 853876"/>
                  <a:gd name="connsiteX7" fmla="*/ 79995 w 196406"/>
                  <a:gd name="connsiteY7" fmla="*/ 346427 h 853876"/>
                  <a:gd name="connsiteX8" fmla="*/ 12776 w 196406"/>
                  <a:gd name="connsiteY8" fmla="*/ 45938 h 853876"/>
                  <a:gd name="connsiteX9" fmla="*/ 0 w 196406"/>
                  <a:gd name="connsiteY9" fmla="*/ 12044 h 853876"/>
                  <a:gd name="connsiteX10" fmla="*/ 88715 w 196406"/>
                  <a:gd name="connsiteY10" fmla="*/ 0 h 853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96406" h="853876">
                    <a:moveTo>
                      <a:pt x="88715" y="0"/>
                    </a:moveTo>
                    <a:lnTo>
                      <a:pt x="91444" y="4093"/>
                    </a:lnTo>
                    <a:cubicBezTo>
                      <a:pt x="154771" y="122312"/>
                      <a:pt x="196406" y="322512"/>
                      <a:pt x="196406" y="549584"/>
                    </a:cubicBezTo>
                    <a:cubicBezTo>
                      <a:pt x="196406" y="640413"/>
                      <a:pt x="189744" y="726942"/>
                      <a:pt x="177698" y="805645"/>
                    </a:cubicBezTo>
                    <a:lnTo>
                      <a:pt x="168223" y="853876"/>
                    </a:lnTo>
                    <a:lnTo>
                      <a:pt x="70776" y="850373"/>
                    </a:lnTo>
                    <a:lnTo>
                      <a:pt x="82898" y="790763"/>
                    </a:lnTo>
                    <a:cubicBezTo>
                      <a:pt x="101572" y="661278"/>
                      <a:pt x="101956" y="508183"/>
                      <a:pt x="79995" y="346427"/>
                    </a:cubicBezTo>
                    <a:cubicBezTo>
                      <a:pt x="65354" y="238590"/>
                      <a:pt x="42168" y="137111"/>
                      <a:pt x="12776" y="45938"/>
                    </a:cubicBezTo>
                    <a:lnTo>
                      <a:pt x="0" y="12044"/>
                    </a:lnTo>
                    <a:lnTo>
                      <a:pt x="88715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フリーフォーム 38"/>
              <p:cNvSpPr/>
              <p:nvPr/>
            </p:nvSpPr>
            <p:spPr>
              <a:xfrm rot="463895">
                <a:off x="6035836" y="-273047"/>
                <a:ext cx="181164" cy="549786"/>
              </a:xfrm>
              <a:custGeom>
                <a:avLst/>
                <a:gdLst>
                  <a:gd name="connsiteX0" fmla="*/ 119318 w 301015"/>
                  <a:gd name="connsiteY0" fmla="*/ 0 h 851956"/>
                  <a:gd name="connsiteX1" fmla="*/ 115074 w 301015"/>
                  <a:gd name="connsiteY1" fmla="*/ 75636 h 851956"/>
                  <a:gd name="connsiteX2" fmla="*/ 160850 w 301015"/>
                  <a:gd name="connsiteY2" fmla="*/ 442839 h 851956"/>
                  <a:gd name="connsiteX3" fmla="*/ 285724 w 301015"/>
                  <a:gd name="connsiteY3" fmla="*/ 791178 h 851956"/>
                  <a:gd name="connsiteX4" fmla="*/ 301015 w 301015"/>
                  <a:gd name="connsiteY4" fmla="*/ 817622 h 851956"/>
                  <a:gd name="connsiteX5" fmla="*/ 259442 w 301015"/>
                  <a:gd name="connsiteY5" fmla="*/ 833364 h 851956"/>
                  <a:gd name="connsiteX6" fmla="*/ 194437 w 301015"/>
                  <a:gd name="connsiteY6" fmla="*/ 851956 h 851956"/>
                  <a:gd name="connsiteX7" fmla="*/ 170649 w 301015"/>
                  <a:gd name="connsiteY7" fmla="*/ 807310 h 851956"/>
                  <a:gd name="connsiteX8" fmla="*/ 50735 w 301015"/>
                  <a:gd name="connsiteY8" fmla="*/ 457789 h 851956"/>
                  <a:gd name="connsiteX9" fmla="*/ 0 w 301015"/>
                  <a:gd name="connsiteY9" fmla="*/ 91769 h 851956"/>
                  <a:gd name="connsiteX10" fmla="*/ 1616 w 301015"/>
                  <a:gd name="connsiteY10" fmla="*/ 15981 h 851956"/>
                  <a:gd name="connsiteX11" fmla="*/ 119318 w 301015"/>
                  <a:gd name="connsiteY11" fmla="*/ 0 h 85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015" h="851956">
                    <a:moveTo>
                      <a:pt x="119318" y="0"/>
                    </a:moveTo>
                    <a:lnTo>
                      <a:pt x="115074" y="75636"/>
                    </a:lnTo>
                    <a:cubicBezTo>
                      <a:pt x="114462" y="183718"/>
                      <a:pt x="129244" y="310312"/>
                      <a:pt x="160850" y="442839"/>
                    </a:cubicBezTo>
                    <a:cubicBezTo>
                      <a:pt x="192457" y="575365"/>
                      <a:pt x="236398" y="695006"/>
                      <a:pt x="285724" y="791178"/>
                    </a:cubicBezTo>
                    <a:lnTo>
                      <a:pt x="301015" y="817622"/>
                    </a:lnTo>
                    <a:lnTo>
                      <a:pt x="259442" y="833364"/>
                    </a:lnTo>
                    <a:lnTo>
                      <a:pt x="194437" y="851956"/>
                    </a:lnTo>
                    <a:lnTo>
                      <a:pt x="170649" y="807310"/>
                    </a:lnTo>
                    <a:cubicBezTo>
                      <a:pt x="124455" y="710391"/>
                      <a:pt x="82341" y="590316"/>
                      <a:pt x="50735" y="457789"/>
                    </a:cubicBezTo>
                    <a:cubicBezTo>
                      <a:pt x="19129" y="325262"/>
                      <a:pt x="2518" y="199104"/>
                      <a:pt x="0" y="91769"/>
                    </a:cubicBezTo>
                    <a:lnTo>
                      <a:pt x="1616" y="15981"/>
                    </a:lnTo>
                    <a:lnTo>
                      <a:pt x="119318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フリーフォーム 39"/>
              <p:cNvSpPr/>
              <p:nvPr/>
            </p:nvSpPr>
            <p:spPr>
              <a:xfrm rot="463895">
                <a:off x="5484511" y="-273233"/>
                <a:ext cx="129896" cy="559551"/>
              </a:xfrm>
              <a:custGeom>
                <a:avLst/>
                <a:gdLst>
                  <a:gd name="connsiteX0" fmla="*/ 78363 w 215832"/>
                  <a:gd name="connsiteY0" fmla="*/ 0 h 867089"/>
                  <a:gd name="connsiteX1" fmla="*/ 109940 w 215832"/>
                  <a:gd name="connsiteY1" fmla="*/ 69748 h 867089"/>
                  <a:gd name="connsiteX2" fmla="*/ 199710 w 215832"/>
                  <a:gd name="connsiteY2" fmla="*/ 428739 h 867089"/>
                  <a:gd name="connsiteX3" fmla="*/ 208903 w 215832"/>
                  <a:gd name="connsiteY3" fmla="*/ 798670 h 867089"/>
                  <a:gd name="connsiteX4" fmla="*/ 198787 w 215832"/>
                  <a:gd name="connsiteY4" fmla="*/ 863316 h 867089"/>
                  <a:gd name="connsiteX5" fmla="*/ 151100 w 215832"/>
                  <a:gd name="connsiteY5" fmla="*/ 867089 h 867089"/>
                  <a:gd name="connsiteX6" fmla="*/ 79508 w 215832"/>
                  <a:gd name="connsiteY6" fmla="*/ 864515 h 867089"/>
                  <a:gd name="connsiteX7" fmla="*/ 88983 w 215832"/>
                  <a:gd name="connsiteY7" fmla="*/ 816285 h 867089"/>
                  <a:gd name="connsiteX8" fmla="*/ 107691 w 215832"/>
                  <a:gd name="connsiteY8" fmla="*/ 560223 h 867089"/>
                  <a:gd name="connsiteX9" fmla="*/ 2729 w 215832"/>
                  <a:gd name="connsiteY9" fmla="*/ 14732 h 867089"/>
                  <a:gd name="connsiteX10" fmla="*/ 0 w 215832"/>
                  <a:gd name="connsiteY10" fmla="*/ 10639 h 867089"/>
                  <a:gd name="connsiteX11" fmla="*/ 78363 w 215832"/>
                  <a:gd name="connsiteY11" fmla="*/ 0 h 8670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15832" h="867089">
                    <a:moveTo>
                      <a:pt x="78363" y="0"/>
                    </a:moveTo>
                    <a:lnTo>
                      <a:pt x="109940" y="69748"/>
                    </a:lnTo>
                    <a:cubicBezTo>
                      <a:pt x="149500" y="170332"/>
                      <a:pt x="181381" y="293735"/>
                      <a:pt x="199710" y="428739"/>
                    </a:cubicBezTo>
                    <a:cubicBezTo>
                      <a:pt x="218039" y="563744"/>
                      <a:pt x="220214" y="691179"/>
                      <a:pt x="208903" y="798670"/>
                    </a:cubicBezTo>
                    <a:lnTo>
                      <a:pt x="198787" y="863316"/>
                    </a:lnTo>
                    <a:lnTo>
                      <a:pt x="151100" y="867089"/>
                    </a:lnTo>
                    <a:lnTo>
                      <a:pt x="79508" y="864515"/>
                    </a:lnTo>
                    <a:lnTo>
                      <a:pt x="88983" y="816285"/>
                    </a:lnTo>
                    <a:cubicBezTo>
                      <a:pt x="101029" y="737582"/>
                      <a:pt x="107691" y="651052"/>
                      <a:pt x="107691" y="560223"/>
                    </a:cubicBezTo>
                    <a:cubicBezTo>
                      <a:pt x="107691" y="333151"/>
                      <a:pt x="66056" y="132951"/>
                      <a:pt x="2729" y="14732"/>
                    </a:cubicBezTo>
                    <a:lnTo>
                      <a:pt x="0" y="10639"/>
                    </a:lnTo>
                    <a:lnTo>
                      <a:pt x="78363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フリーフォーム 40"/>
              <p:cNvSpPr/>
              <p:nvPr/>
            </p:nvSpPr>
            <p:spPr>
              <a:xfrm>
                <a:off x="5946396" y="-273255"/>
                <a:ext cx="124922" cy="564626"/>
              </a:xfrm>
              <a:custGeom>
                <a:avLst/>
                <a:gdLst>
                  <a:gd name="connsiteX0" fmla="*/ 128963 w 207566"/>
                  <a:gd name="connsiteY0" fmla="*/ 0 h 874952"/>
                  <a:gd name="connsiteX1" fmla="*/ 117166 w 207566"/>
                  <a:gd name="connsiteY1" fmla="*/ 74882 h 874952"/>
                  <a:gd name="connsiteX2" fmla="*/ 118198 w 207566"/>
                  <a:gd name="connsiteY2" fmla="*/ 444400 h 874952"/>
                  <a:gd name="connsiteX3" fmla="*/ 190000 w 207566"/>
                  <a:gd name="connsiteY3" fmla="*/ 806876 h 874952"/>
                  <a:gd name="connsiteX4" fmla="*/ 207566 w 207566"/>
                  <a:gd name="connsiteY4" fmla="*/ 854316 h 874952"/>
                  <a:gd name="connsiteX5" fmla="*/ 79214 w 207566"/>
                  <a:gd name="connsiteY5" fmla="*/ 872877 h 874952"/>
                  <a:gd name="connsiteX6" fmla="*/ 35350 w 207566"/>
                  <a:gd name="connsiteY6" fmla="*/ 874952 h 874952"/>
                  <a:gd name="connsiteX7" fmla="*/ 21635 w 207566"/>
                  <a:gd name="connsiteY7" fmla="*/ 788631 h 874952"/>
                  <a:gd name="connsiteX8" fmla="*/ 0 w 207566"/>
                  <a:gd name="connsiteY8" fmla="*/ 420826 h 874952"/>
                  <a:gd name="connsiteX9" fmla="*/ 21635 w 207566"/>
                  <a:gd name="connsiteY9" fmla="*/ 53021 h 874952"/>
                  <a:gd name="connsiteX10" fmla="*/ 30059 w 207566"/>
                  <a:gd name="connsiteY10" fmla="*/ 0 h 874952"/>
                  <a:gd name="connsiteX11" fmla="*/ 128963 w 207566"/>
                  <a:gd name="connsiteY11" fmla="*/ 0 h 8749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07566" h="874952">
                    <a:moveTo>
                      <a:pt x="128963" y="0"/>
                    </a:moveTo>
                    <a:lnTo>
                      <a:pt x="117166" y="74882"/>
                    </a:lnTo>
                    <a:cubicBezTo>
                      <a:pt x="105221" y="181580"/>
                      <a:pt x="104709" y="308826"/>
                      <a:pt x="118198" y="444400"/>
                    </a:cubicBezTo>
                    <a:cubicBezTo>
                      <a:pt x="131688" y="579974"/>
                      <a:pt x="157265" y="704623"/>
                      <a:pt x="190000" y="806876"/>
                    </a:cubicBezTo>
                    <a:lnTo>
                      <a:pt x="207566" y="854316"/>
                    </a:lnTo>
                    <a:lnTo>
                      <a:pt x="79214" y="872877"/>
                    </a:lnTo>
                    <a:lnTo>
                      <a:pt x="35350" y="874952"/>
                    </a:lnTo>
                    <a:lnTo>
                      <a:pt x="21635" y="788631"/>
                    </a:lnTo>
                    <a:cubicBezTo>
                      <a:pt x="7976" y="683639"/>
                      <a:pt x="0" y="557069"/>
                      <a:pt x="0" y="420826"/>
                    </a:cubicBezTo>
                    <a:cubicBezTo>
                      <a:pt x="0" y="284583"/>
                      <a:pt x="7976" y="158014"/>
                      <a:pt x="21635" y="53021"/>
                    </a:cubicBezTo>
                    <a:lnTo>
                      <a:pt x="30059" y="0"/>
                    </a:lnTo>
                    <a:lnTo>
                      <a:pt x="128963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フリーフォーム 41"/>
              <p:cNvSpPr/>
              <p:nvPr/>
            </p:nvSpPr>
            <p:spPr>
              <a:xfrm>
                <a:off x="5612449" y="-273255"/>
                <a:ext cx="102622" cy="566347"/>
              </a:xfrm>
              <a:custGeom>
                <a:avLst/>
                <a:gdLst>
                  <a:gd name="connsiteX0" fmla="*/ 107950 w 170513"/>
                  <a:gd name="connsiteY0" fmla="*/ 0 h 877619"/>
                  <a:gd name="connsiteX1" fmla="*/ 129855 w 170513"/>
                  <a:gd name="connsiteY1" fmla="*/ 73361 h 877619"/>
                  <a:gd name="connsiteX2" fmla="*/ 170513 w 170513"/>
                  <a:gd name="connsiteY2" fmla="*/ 441166 h 877619"/>
                  <a:gd name="connsiteX3" fmla="*/ 129855 w 170513"/>
                  <a:gd name="connsiteY3" fmla="*/ 808971 h 877619"/>
                  <a:gd name="connsiteX4" fmla="*/ 109357 w 170513"/>
                  <a:gd name="connsiteY4" fmla="*/ 877619 h 877619"/>
                  <a:gd name="connsiteX5" fmla="*/ 3185 w 170513"/>
                  <a:gd name="connsiteY5" fmla="*/ 871669 h 877619"/>
                  <a:gd name="connsiteX6" fmla="*/ 21906 w 170513"/>
                  <a:gd name="connsiteY6" fmla="*/ 808971 h 877619"/>
                  <a:gd name="connsiteX7" fmla="*/ 62564 w 170513"/>
                  <a:gd name="connsiteY7" fmla="*/ 441166 h 877619"/>
                  <a:gd name="connsiteX8" fmla="*/ 21907 w 170513"/>
                  <a:gd name="connsiteY8" fmla="*/ 73362 h 877619"/>
                  <a:gd name="connsiteX9" fmla="*/ 0 w 170513"/>
                  <a:gd name="connsiteY9" fmla="*/ 0 h 877619"/>
                  <a:gd name="connsiteX10" fmla="*/ 107950 w 170513"/>
                  <a:gd name="connsiteY10" fmla="*/ 0 h 877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70513" h="877619">
                    <a:moveTo>
                      <a:pt x="107950" y="0"/>
                    </a:moveTo>
                    <a:lnTo>
                      <a:pt x="129855" y="73361"/>
                    </a:lnTo>
                    <a:cubicBezTo>
                      <a:pt x="155524" y="178354"/>
                      <a:pt x="170513" y="304923"/>
                      <a:pt x="170513" y="441166"/>
                    </a:cubicBezTo>
                    <a:cubicBezTo>
                      <a:pt x="170513" y="577409"/>
                      <a:pt x="155524" y="703979"/>
                      <a:pt x="129855" y="808971"/>
                    </a:cubicBezTo>
                    <a:lnTo>
                      <a:pt x="109357" y="877619"/>
                    </a:lnTo>
                    <a:lnTo>
                      <a:pt x="3185" y="871669"/>
                    </a:lnTo>
                    <a:lnTo>
                      <a:pt x="21906" y="808971"/>
                    </a:lnTo>
                    <a:cubicBezTo>
                      <a:pt x="47575" y="703979"/>
                      <a:pt x="62564" y="577410"/>
                      <a:pt x="62564" y="441166"/>
                    </a:cubicBezTo>
                    <a:cubicBezTo>
                      <a:pt x="62565" y="304924"/>
                      <a:pt x="47575" y="178354"/>
                      <a:pt x="21907" y="73362"/>
                    </a:cubicBezTo>
                    <a:lnTo>
                      <a:pt x="0" y="0"/>
                    </a:lnTo>
                    <a:lnTo>
                      <a:pt x="107950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フリーフォーム 42"/>
              <p:cNvSpPr/>
              <p:nvPr/>
            </p:nvSpPr>
            <p:spPr>
              <a:xfrm>
                <a:off x="5712783" y="-273254"/>
                <a:ext cx="79602" cy="569594"/>
              </a:xfrm>
              <a:custGeom>
                <a:avLst/>
                <a:gdLst>
                  <a:gd name="connsiteX0" fmla="*/ 102202 w 132261"/>
                  <a:gd name="connsiteY0" fmla="*/ 0 h 882651"/>
                  <a:gd name="connsiteX1" fmla="*/ 110626 w 132261"/>
                  <a:gd name="connsiteY1" fmla="*/ 53020 h 882651"/>
                  <a:gd name="connsiteX2" fmla="*/ 132261 w 132261"/>
                  <a:gd name="connsiteY2" fmla="*/ 420825 h 882651"/>
                  <a:gd name="connsiteX3" fmla="*/ 110626 w 132261"/>
                  <a:gd name="connsiteY3" fmla="*/ 788630 h 882651"/>
                  <a:gd name="connsiteX4" fmla="*/ 95721 w 132261"/>
                  <a:gd name="connsiteY4" fmla="*/ 882438 h 882651"/>
                  <a:gd name="connsiteX5" fmla="*/ 91206 w 132261"/>
                  <a:gd name="connsiteY5" fmla="*/ 882651 h 882651"/>
                  <a:gd name="connsiteX6" fmla="*/ 1407 w 132261"/>
                  <a:gd name="connsiteY6" fmla="*/ 877619 h 882651"/>
                  <a:gd name="connsiteX7" fmla="*/ 21905 w 132261"/>
                  <a:gd name="connsiteY7" fmla="*/ 808971 h 882651"/>
                  <a:gd name="connsiteX8" fmla="*/ 62563 w 132261"/>
                  <a:gd name="connsiteY8" fmla="*/ 441166 h 882651"/>
                  <a:gd name="connsiteX9" fmla="*/ 21905 w 132261"/>
                  <a:gd name="connsiteY9" fmla="*/ 73361 h 882651"/>
                  <a:gd name="connsiteX10" fmla="*/ 0 w 132261"/>
                  <a:gd name="connsiteY10" fmla="*/ 0 h 882651"/>
                  <a:gd name="connsiteX11" fmla="*/ 102202 w 132261"/>
                  <a:gd name="connsiteY11" fmla="*/ 0 h 8826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32261" h="882651">
                    <a:moveTo>
                      <a:pt x="102202" y="0"/>
                    </a:moveTo>
                    <a:lnTo>
                      <a:pt x="110626" y="53020"/>
                    </a:lnTo>
                    <a:cubicBezTo>
                      <a:pt x="124285" y="158013"/>
                      <a:pt x="132261" y="284582"/>
                      <a:pt x="132261" y="420825"/>
                    </a:cubicBezTo>
                    <a:cubicBezTo>
                      <a:pt x="132261" y="557068"/>
                      <a:pt x="124285" y="683638"/>
                      <a:pt x="110626" y="788630"/>
                    </a:cubicBezTo>
                    <a:lnTo>
                      <a:pt x="95721" y="882438"/>
                    </a:lnTo>
                    <a:lnTo>
                      <a:pt x="91206" y="882651"/>
                    </a:lnTo>
                    <a:lnTo>
                      <a:pt x="1407" y="877619"/>
                    </a:lnTo>
                    <a:lnTo>
                      <a:pt x="21905" y="808971"/>
                    </a:lnTo>
                    <a:cubicBezTo>
                      <a:pt x="47574" y="703979"/>
                      <a:pt x="62563" y="577409"/>
                      <a:pt x="62563" y="441166"/>
                    </a:cubicBezTo>
                    <a:cubicBezTo>
                      <a:pt x="62563" y="304923"/>
                      <a:pt x="47574" y="178354"/>
                      <a:pt x="21905" y="73361"/>
                    </a:cubicBezTo>
                    <a:lnTo>
                      <a:pt x="0" y="0"/>
                    </a:lnTo>
                    <a:lnTo>
                      <a:pt x="102202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フリーフォーム 43"/>
              <p:cNvSpPr/>
              <p:nvPr/>
            </p:nvSpPr>
            <p:spPr>
              <a:xfrm>
                <a:off x="5813678" y="-273255"/>
                <a:ext cx="95244" cy="569457"/>
              </a:xfrm>
              <a:custGeom>
                <a:avLst/>
                <a:gdLst>
                  <a:gd name="connsiteX0" fmla="*/ 152960 w 158251"/>
                  <a:gd name="connsiteY0" fmla="*/ 0 h 882439"/>
                  <a:gd name="connsiteX1" fmla="*/ 144536 w 158251"/>
                  <a:gd name="connsiteY1" fmla="*/ 53021 h 882439"/>
                  <a:gd name="connsiteX2" fmla="*/ 122901 w 158251"/>
                  <a:gd name="connsiteY2" fmla="*/ 420826 h 882439"/>
                  <a:gd name="connsiteX3" fmla="*/ 144536 w 158251"/>
                  <a:gd name="connsiteY3" fmla="*/ 788631 h 882439"/>
                  <a:gd name="connsiteX4" fmla="*/ 158251 w 158251"/>
                  <a:gd name="connsiteY4" fmla="*/ 874952 h 882439"/>
                  <a:gd name="connsiteX5" fmla="*/ 0 w 158251"/>
                  <a:gd name="connsiteY5" fmla="*/ 882439 h 882439"/>
                  <a:gd name="connsiteX6" fmla="*/ 14905 w 158251"/>
                  <a:gd name="connsiteY6" fmla="*/ 788631 h 882439"/>
                  <a:gd name="connsiteX7" fmla="*/ 36540 w 158251"/>
                  <a:gd name="connsiteY7" fmla="*/ 420826 h 882439"/>
                  <a:gd name="connsiteX8" fmla="*/ 14905 w 158251"/>
                  <a:gd name="connsiteY8" fmla="*/ 53021 h 882439"/>
                  <a:gd name="connsiteX9" fmla="*/ 6481 w 158251"/>
                  <a:gd name="connsiteY9" fmla="*/ 1 h 882439"/>
                  <a:gd name="connsiteX10" fmla="*/ 152960 w 158251"/>
                  <a:gd name="connsiteY10" fmla="*/ 0 h 8824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58251" h="882439">
                    <a:moveTo>
                      <a:pt x="152960" y="0"/>
                    </a:moveTo>
                    <a:lnTo>
                      <a:pt x="144536" y="53021"/>
                    </a:lnTo>
                    <a:cubicBezTo>
                      <a:pt x="130877" y="158014"/>
                      <a:pt x="122901" y="284583"/>
                      <a:pt x="122901" y="420826"/>
                    </a:cubicBezTo>
                    <a:cubicBezTo>
                      <a:pt x="122901" y="557069"/>
                      <a:pt x="130877" y="683639"/>
                      <a:pt x="144536" y="788631"/>
                    </a:cubicBezTo>
                    <a:lnTo>
                      <a:pt x="158251" y="874952"/>
                    </a:lnTo>
                    <a:lnTo>
                      <a:pt x="0" y="882439"/>
                    </a:lnTo>
                    <a:lnTo>
                      <a:pt x="14905" y="788631"/>
                    </a:lnTo>
                    <a:cubicBezTo>
                      <a:pt x="28564" y="683639"/>
                      <a:pt x="36540" y="557069"/>
                      <a:pt x="36540" y="420826"/>
                    </a:cubicBezTo>
                    <a:cubicBezTo>
                      <a:pt x="36540" y="284583"/>
                      <a:pt x="28564" y="158014"/>
                      <a:pt x="14905" y="53021"/>
                    </a:cubicBezTo>
                    <a:lnTo>
                      <a:pt x="6481" y="1"/>
                    </a:lnTo>
                    <a:lnTo>
                      <a:pt x="152960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台形 44"/>
              <p:cNvSpPr/>
              <p:nvPr/>
            </p:nvSpPr>
            <p:spPr>
              <a:xfrm rot="10800000">
                <a:off x="5146812" y="-1320797"/>
                <a:ext cx="1355377" cy="653548"/>
              </a:xfrm>
              <a:prstGeom prst="trapezoid">
                <a:avLst>
                  <a:gd name="adj" fmla="val 13993"/>
                </a:avLst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フリーフォーム 45"/>
              <p:cNvSpPr/>
              <p:nvPr/>
            </p:nvSpPr>
            <p:spPr>
              <a:xfrm flipV="1">
                <a:off x="4708149" y="-330198"/>
                <a:ext cx="2245895" cy="266700"/>
              </a:xfrm>
              <a:custGeom>
                <a:avLst/>
                <a:gdLst>
                  <a:gd name="connsiteX0" fmla="*/ 0 w 2245895"/>
                  <a:gd name="connsiteY0" fmla="*/ 266700 h 266700"/>
                  <a:gd name="connsiteX1" fmla="*/ 2245895 w 2245895"/>
                  <a:gd name="connsiteY1" fmla="*/ 266700 h 266700"/>
                  <a:gd name="connsiteX2" fmla="*/ 2132228 w 2245895"/>
                  <a:gd name="connsiteY2" fmla="*/ 0 h 266700"/>
                  <a:gd name="connsiteX3" fmla="*/ 113668 w 2245895"/>
                  <a:gd name="connsiteY3" fmla="*/ 0 h 266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245895" h="266700">
                    <a:moveTo>
                      <a:pt x="0" y="266700"/>
                    </a:moveTo>
                    <a:lnTo>
                      <a:pt x="2245895" y="266700"/>
                    </a:lnTo>
                    <a:lnTo>
                      <a:pt x="2132228" y="0"/>
                    </a:lnTo>
                    <a:lnTo>
                      <a:pt x="113668" y="0"/>
                    </a:lnTo>
                    <a:close/>
                  </a:path>
                </a:pathLst>
              </a:custGeom>
              <a:gradFill>
                <a:gsLst>
                  <a:gs pos="0">
                    <a:srgbClr val="002060"/>
                  </a:gs>
                  <a:gs pos="100000">
                    <a:srgbClr val="0070C0"/>
                  </a:gs>
                </a:gsLst>
                <a:lin ang="16200000" scaled="1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円/楕円 583"/>
              <p:cNvSpPr/>
              <p:nvPr/>
            </p:nvSpPr>
            <p:spPr>
              <a:xfrm>
                <a:off x="6275604" y="-458320"/>
                <a:ext cx="124082" cy="57663"/>
              </a:xfrm>
              <a:prstGeom prst="ellipse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8" name="グループ化 47"/>
              <p:cNvGrpSpPr/>
              <p:nvPr/>
            </p:nvGrpSpPr>
            <p:grpSpPr>
              <a:xfrm>
                <a:off x="5273531" y="-919021"/>
                <a:ext cx="1088636" cy="246710"/>
                <a:chOff x="2783810" y="-1276529"/>
                <a:chExt cx="1174411" cy="266149"/>
              </a:xfrm>
              <a:solidFill>
                <a:schemeClr val="bg1">
                  <a:lumMod val="50000"/>
                </a:schemeClr>
              </a:solidFill>
            </p:grpSpPr>
            <p:sp>
              <p:nvSpPr>
                <p:cNvPr id="49" name="台形 48"/>
                <p:cNvSpPr/>
                <p:nvPr/>
              </p:nvSpPr>
              <p:spPr>
                <a:xfrm rot="10800000">
                  <a:off x="2783810" y="-1276529"/>
                  <a:ext cx="1174411" cy="97504"/>
                </a:xfrm>
                <a:prstGeom prst="trapezoid">
                  <a:avLst>
                    <a:gd name="adj" fmla="val 17841"/>
                  </a:avLst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台形 49"/>
                <p:cNvSpPr/>
                <p:nvPr/>
              </p:nvSpPr>
              <p:spPr>
                <a:xfrm rot="10800000">
                  <a:off x="2808556" y="-1116273"/>
                  <a:ext cx="1124918" cy="105893"/>
                </a:xfrm>
                <a:prstGeom prst="trapezoid">
                  <a:avLst>
                    <a:gd name="adj" fmla="val 17841"/>
                  </a:avLst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6" name="テキスト ボックス 25"/>
            <p:cNvSpPr txBox="1"/>
            <p:nvPr/>
          </p:nvSpPr>
          <p:spPr>
            <a:xfrm>
              <a:off x="4140921" y="6858000"/>
              <a:ext cx="1555071" cy="317829"/>
            </a:xfrm>
            <a:prstGeom prst="rect">
              <a:avLst/>
            </a:prstGeom>
            <a:noFill/>
          </p:spPr>
          <p:txBody>
            <a:bodyPr wrap="none" rtlCol="0">
              <a:prstTxWarp prst="textFadeDown">
                <a:avLst>
                  <a:gd name="adj" fmla="val 5823"/>
                </a:avLst>
              </a:prstTxWarp>
              <a:spAutoFit/>
            </a:bodyPr>
            <a:lstStyle/>
            <a:p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機密書類</a:t>
              </a:r>
              <a:endPara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/>
        </p:nvSpPr>
        <p:spPr>
          <a:xfrm>
            <a:off x="-3370" y="3986672"/>
            <a:ext cx="9905999" cy="2554545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>
                <a:ln w="28575"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機密書類は</a:t>
            </a:r>
            <a:endParaRPr lang="en-US" altLang="ja-JP" sz="8000" dirty="0" smtClean="0">
              <a:ln w="28575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  <a:p>
            <a:r>
              <a:rPr lang="ja-JP" altLang="en-US" sz="8000" dirty="0" smtClean="0">
                <a:ln w="28575">
                  <a:solidFill>
                    <a:schemeClr val="tx1"/>
                  </a:solidFill>
                </a:ln>
              </a:rPr>
              <a:t>シュレッダー</a:t>
            </a:r>
            <a:endParaRPr lang="ja-JP" altLang="en-US" sz="8000" dirty="0">
              <a:ln w="28575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  <p:grpSp>
        <p:nvGrpSpPr>
          <p:cNvPr id="26" name="グループ化 25"/>
          <p:cNvGrpSpPr/>
          <p:nvPr/>
        </p:nvGrpSpPr>
        <p:grpSpPr>
          <a:xfrm>
            <a:off x="3180774" y="604967"/>
            <a:ext cx="3242886" cy="3245778"/>
            <a:chOff x="3379330" y="6725942"/>
            <a:chExt cx="3092040" cy="3094797"/>
          </a:xfrm>
        </p:grpSpPr>
        <p:grpSp>
          <p:nvGrpSpPr>
            <p:cNvPr id="27" name="グループ化 26"/>
            <p:cNvGrpSpPr/>
            <p:nvPr/>
          </p:nvGrpSpPr>
          <p:grpSpPr>
            <a:xfrm>
              <a:off x="3379330" y="6725942"/>
              <a:ext cx="3092040" cy="3094797"/>
              <a:chOff x="4708149" y="-1320797"/>
              <a:chExt cx="2245895" cy="2247898"/>
            </a:xfrm>
          </p:grpSpPr>
          <p:sp>
            <p:nvSpPr>
              <p:cNvPr id="29" name="フリーフォーム 28"/>
              <p:cNvSpPr/>
              <p:nvPr/>
            </p:nvSpPr>
            <p:spPr>
              <a:xfrm>
                <a:off x="4708149" y="-905374"/>
                <a:ext cx="2245895" cy="1832475"/>
              </a:xfrm>
              <a:custGeom>
                <a:avLst/>
                <a:gdLst>
                  <a:gd name="connsiteX0" fmla="*/ 338100 w 2245895"/>
                  <a:gd name="connsiteY0" fmla="*/ 0 h 1832475"/>
                  <a:gd name="connsiteX1" fmla="*/ 1907795 w 2245895"/>
                  <a:gd name="connsiteY1" fmla="*/ 0 h 1832475"/>
                  <a:gd name="connsiteX2" fmla="*/ 2245895 w 2245895"/>
                  <a:gd name="connsiteY2" fmla="*/ 575176 h 1832475"/>
                  <a:gd name="connsiteX3" fmla="*/ 1710034 w 2245895"/>
                  <a:gd name="connsiteY3" fmla="*/ 1832475 h 1832475"/>
                  <a:gd name="connsiteX4" fmla="*/ 535861 w 2245895"/>
                  <a:gd name="connsiteY4" fmla="*/ 1832475 h 1832475"/>
                  <a:gd name="connsiteX5" fmla="*/ 0 w 2245895"/>
                  <a:gd name="connsiteY5" fmla="*/ 575176 h 1832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45895" h="1832475">
                    <a:moveTo>
                      <a:pt x="338100" y="0"/>
                    </a:moveTo>
                    <a:lnTo>
                      <a:pt x="1907795" y="0"/>
                    </a:lnTo>
                    <a:lnTo>
                      <a:pt x="2245895" y="575176"/>
                    </a:lnTo>
                    <a:lnTo>
                      <a:pt x="1710034" y="1832475"/>
                    </a:lnTo>
                    <a:lnTo>
                      <a:pt x="535861" y="1832475"/>
                    </a:lnTo>
                    <a:lnTo>
                      <a:pt x="0" y="575176"/>
                    </a:lnTo>
                    <a:close/>
                  </a:path>
                </a:pathLst>
              </a:custGeom>
              <a:gradFill>
                <a:gsLst>
                  <a:gs pos="0">
                    <a:srgbClr val="00B0F0">
                      <a:alpha val="70000"/>
                    </a:srgbClr>
                  </a:gs>
                  <a:gs pos="100000">
                    <a:srgbClr val="00B0F0">
                      <a:alpha val="0"/>
                    </a:srgbClr>
                  </a:gs>
                </a:gsLst>
                <a:lin ang="16200000" scaled="1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台形 29"/>
              <p:cNvSpPr/>
              <p:nvPr/>
            </p:nvSpPr>
            <p:spPr>
              <a:xfrm>
                <a:off x="4708149" y="-905374"/>
                <a:ext cx="2245895" cy="575176"/>
              </a:xfrm>
              <a:prstGeom prst="trapezoid">
                <a:avLst>
                  <a:gd name="adj" fmla="val 58782"/>
                </a:avLst>
              </a:prstGeom>
              <a:gradFill flip="none" rotWithShape="1">
                <a:gsLst>
                  <a:gs pos="0">
                    <a:srgbClr val="002060"/>
                  </a:gs>
                  <a:gs pos="100000">
                    <a:srgbClr val="0070C0"/>
                  </a:gs>
                </a:gsLst>
                <a:lin ang="16200000" scaled="1"/>
                <a:tileRect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台形 30"/>
              <p:cNvSpPr/>
              <p:nvPr/>
            </p:nvSpPr>
            <p:spPr>
              <a:xfrm>
                <a:off x="4944103" y="-775807"/>
                <a:ext cx="1773988" cy="214442"/>
              </a:xfrm>
              <a:prstGeom prst="trapezoid">
                <a:avLst>
                  <a:gd name="adj" fmla="val 58782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台形 11"/>
              <p:cNvSpPr/>
              <p:nvPr/>
            </p:nvSpPr>
            <p:spPr>
              <a:xfrm>
                <a:off x="6443253" y="-476188"/>
                <a:ext cx="344688" cy="91955"/>
              </a:xfrm>
              <a:custGeom>
                <a:avLst/>
                <a:gdLst>
                  <a:gd name="connsiteX0" fmla="*/ 0 w 396875"/>
                  <a:gd name="connsiteY0" fmla="*/ 88780 h 88780"/>
                  <a:gd name="connsiteX1" fmla="*/ 52187 w 396875"/>
                  <a:gd name="connsiteY1" fmla="*/ 0 h 88780"/>
                  <a:gd name="connsiteX2" fmla="*/ 344688 w 396875"/>
                  <a:gd name="connsiteY2" fmla="*/ 0 h 88780"/>
                  <a:gd name="connsiteX3" fmla="*/ 396875 w 396875"/>
                  <a:gd name="connsiteY3" fmla="*/ 88780 h 88780"/>
                  <a:gd name="connsiteX4" fmla="*/ 0 w 396875"/>
                  <a:gd name="connsiteY4" fmla="*/ 88780 h 88780"/>
                  <a:gd name="connsiteX0" fmla="*/ 30363 w 344688"/>
                  <a:gd name="connsiteY0" fmla="*/ 91955 h 91955"/>
                  <a:gd name="connsiteX1" fmla="*/ 0 w 344688"/>
                  <a:gd name="connsiteY1" fmla="*/ 0 h 91955"/>
                  <a:gd name="connsiteX2" fmla="*/ 292501 w 344688"/>
                  <a:gd name="connsiteY2" fmla="*/ 0 h 91955"/>
                  <a:gd name="connsiteX3" fmla="*/ 344688 w 344688"/>
                  <a:gd name="connsiteY3" fmla="*/ 88780 h 91955"/>
                  <a:gd name="connsiteX4" fmla="*/ 30363 w 344688"/>
                  <a:gd name="connsiteY4" fmla="*/ 91955 h 919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4688" h="91955">
                    <a:moveTo>
                      <a:pt x="30363" y="91955"/>
                    </a:moveTo>
                    <a:lnTo>
                      <a:pt x="0" y="0"/>
                    </a:lnTo>
                    <a:lnTo>
                      <a:pt x="292501" y="0"/>
                    </a:lnTo>
                    <a:lnTo>
                      <a:pt x="344688" y="88780"/>
                    </a:lnTo>
                    <a:lnTo>
                      <a:pt x="30363" y="91955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フリーフォーム 32"/>
              <p:cNvSpPr/>
              <p:nvPr/>
            </p:nvSpPr>
            <p:spPr>
              <a:xfrm>
                <a:off x="6462303" y="-476188"/>
                <a:ext cx="306588" cy="91955"/>
              </a:xfrm>
              <a:custGeom>
                <a:avLst/>
                <a:gdLst>
                  <a:gd name="connsiteX0" fmla="*/ 0 w 344688"/>
                  <a:gd name="connsiteY0" fmla="*/ 0 h 91955"/>
                  <a:gd name="connsiteX1" fmla="*/ 15823 w 344688"/>
                  <a:gd name="connsiteY1" fmla="*/ 0 h 91955"/>
                  <a:gd name="connsiteX2" fmla="*/ 29780 w 344688"/>
                  <a:gd name="connsiteY2" fmla="*/ 5275 h 91955"/>
                  <a:gd name="connsiteX3" fmla="*/ 151013 w 344688"/>
                  <a:gd name="connsiteY3" fmla="*/ 18070 h 91955"/>
                  <a:gd name="connsiteX4" fmla="*/ 272246 w 344688"/>
                  <a:gd name="connsiteY4" fmla="*/ 5275 h 91955"/>
                  <a:gd name="connsiteX5" fmla="*/ 286203 w 344688"/>
                  <a:gd name="connsiteY5" fmla="*/ 0 h 91955"/>
                  <a:gd name="connsiteX6" fmla="*/ 292501 w 344688"/>
                  <a:gd name="connsiteY6" fmla="*/ 0 h 91955"/>
                  <a:gd name="connsiteX7" fmla="*/ 344688 w 344688"/>
                  <a:gd name="connsiteY7" fmla="*/ 88780 h 91955"/>
                  <a:gd name="connsiteX8" fmla="*/ 30363 w 344688"/>
                  <a:gd name="connsiteY8" fmla="*/ 91955 h 919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44688" h="91955">
                    <a:moveTo>
                      <a:pt x="0" y="0"/>
                    </a:moveTo>
                    <a:lnTo>
                      <a:pt x="15823" y="0"/>
                    </a:lnTo>
                    <a:lnTo>
                      <a:pt x="29780" y="5275"/>
                    </a:lnTo>
                    <a:cubicBezTo>
                      <a:pt x="60806" y="13180"/>
                      <a:pt x="103669" y="18070"/>
                      <a:pt x="151013" y="18070"/>
                    </a:cubicBezTo>
                    <a:cubicBezTo>
                      <a:pt x="198358" y="18070"/>
                      <a:pt x="241220" y="13180"/>
                      <a:pt x="272246" y="5275"/>
                    </a:cubicBezTo>
                    <a:lnTo>
                      <a:pt x="286203" y="0"/>
                    </a:lnTo>
                    <a:lnTo>
                      <a:pt x="292501" y="0"/>
                    </a:lnTo>
                    <a:lnTo>
                      <a:pt x="344688" y="88780"/>
                    </a:lnTo>
                    <a:lnTo>
                      <a:pt x="30363" y="9195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65000"/>
                    </a:schemeClr>
                  </a:gs>
                  <a:gs pos="50000">
                    <a:schemeClr val="bg1"/>
                  </a:gs>
                </a:gsLst>
                <a:lin ang="0" scaled="1"/>
                <a:tileRect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" name="台形 33"/>
              <p:cNvSpPr/>
              <p:nvPr/>
            </p:nvSpPr>
            <p:spPr>
              <a:xfrm>
                <a:off x="5029828" y="-705348"/>
                <a:ext cx="1602538" cy="73524"/>
              </a:xfrm>
              <a:prstGeom prst="trapezoid">
                <a:avLst>
                  <a:gd name="adj" fmla="val 58782"/>
                </a:avLst>
              </a:prstGeom>
              <a:pattFill prst="dkVert">
                <a:fgClr>
                  <a:schemeClr val="tx1">
                    <a:lumMod val="95000"/>
                    <a:lumOff val="5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5" name="フリーフォーム 34"/>
              <p:cNvSpPr/>
              <p:nvPr/>
            </p:nvSpPr>
            <p:spPr>
              <a:xfrm rot="21178735">
                <a:off x="5157409" y="-268941"/>
                <a:ext cx="179030" cy="523997"/>
              </a:xfrm>
              <a:custGeom>
                <a:avLst/>
                <a:gdLst>
                  <a:gd name="connsiteX0" fmla="*/ 228346 w 297470"/>
                  <a:gd name="connsiteY0" fmla="*/ 0 h 811994"/>
                  <a:gd name="connsiteX1" fmla="*/ 294599 w 297470"/>
                  <a:gd name="connsiteY1" fmla="*/ 8160 h 811994"/>
                  <a:gd name="connsiteX2" fmla="*/ 296051 w 297470"/>
                  <a:gd name="connsiteY2" fmla="*/ 24301 h 811994"/>
                  <a:gd name="connsiteX3" fmla="*/ 284398 w 297470"/>
                  <a:gd name="connsiteY3" fmla="*/ 298042 h 811994"/>
                  <a:gd name="connsiteX4" fmla="*/ 142762 w 297470"/>
                  <a:gd name="connsiteY4" fmla="*/ 780485 h 811994"/>
                  <a:gd name="connsiteX5" fmla="*/ 122517 w 297470"/>
                  <a:gd name="connsiteY5" fmla="*/ 811994 h 811994"/>
                  <a:gd name="connsiteX6" fmla="*/ 0 w 297470"/>
                  <a:gd name="connsiteY6" fmla="*/ 757928 h 811994"/>
                  <a:gd name="connsiteX7" fmla="*/ 54694 w 297470"/>
                  <a:gd name="connsiteY7" fmla="*/ 671744 h 811994"/>
                  <a:gd name="connsiteX8" fmla="*/ 165078 w 297470"/>
                  <a:gd name="connsiteY8" fmla="*/ 414408 h 811994"/>
                  <a:gd name="connsiteX9" fmla="*/ 229456 w 297470"/>
                  <a:gd name="connsiteY9" fmla="*/ 14885 h 811994"/>
                  <a:gd name="connsiteX10" fmla="*/ 228346 w 297470"/>
                  <a:gd name="connsiteY10" fmla="*/ 0 h 8119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470" h="811994">
                    <a:moveTo>
                      <a:pt x="228346" y="0"/>
                    </a:moveTo>
                    <a:lnTo>
                      <a:pt x="294599" y="8160"/>
                    </a:lnTo>
                    <a:lnTo>
                      <a:pt x="296051" y="24301"/>
                    </a:lnTo>
                    <a:cubicBezTo>
                      <a:pt x="299783" y="109339"/>
                      <a:pt x="296239" y="201891"/>
                      <a:pt x="284398" y="298042"/>
                    </a:cubicBezTo>
                    <a:cubicBezTo>
                      <a:pt x="260714" y="490343"/>
                      <a:pt x="208323" y="660627"/>
                      <a:pt x="142762" y="780485"/>
                    </a:cubicBezTo>
                    <a:lnTo>
                      <a:pt x="122517" y="811994"/>
                    </a:lnTo>
                    <a:lnTo>
                      <a:pt x="0" y="757928"/>
                    </a:lnTo>
                    <a:lnTo>
                      <a:pt x="54694" y="671744"/>
                    </a:lnTo>
                    <a:cubicBezTo>
                      <a:pt x="97402" y="595436"/>
                      <a:pt x="135178" y="508626"/>
                      <a:pt x="165078" y="414408"/>
                    </a:cubicBezTo>
                    <a:cubicBezTo>
                      <a:pt x="209929" y="273081"/>
                      <a:pt x="230692" y="135155"/>
                      <a:pt x="229456" y="14885"/>
                    </a:cubicBezTo>
                    <a:lnTo>
                      <a:pt x="228346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フリーフォーム 35"/>
              <p:cNvSpPr/>
              <p:nvPr/>
            </p:nvSpPr>
            <p:spPr>
              <a:xfrm rot="21178735">
                <a:off x="6348173" y="-278836"/>
                <a:ext cx="95080" cy="506121"/>
              </a:xfrm>
              <a:custGeom>
                <a:avLst/>
                <a:gdLst>
                  <a:gd name="connsiteX0" fmla="*/ 32317 w 157979"/>
                  <a:gd name="connsiteY0" fmla="*/ 0 h 784293"/>
                  <a:gd name="connsiteX1" fmla="*/ 102435 w 157979"/>
                  <a:gd name="connsiteY1" fmla="*/ 8636 h 784293"/>
                  <a:gd name="connsiteX2" fmla="*/ 91998 w 157979"/>
                  <a:gd name="connsiteY2" fmla="*/ 50835 h 784293"/>
                  <a:gd name="connsiteX3" fmla="*/ 88647 w 157979"/>
                  <a:gd name="connsiteY3" fmla="*/ 455497 h 784293"/>
                  <a:gd name="connsiteX4" fmla="*/ 154437 w 157979"/>
                  <a:gd name="connsiteY4" fmla="*/ 727671 h 784293"/>
                  <a:gd name="connsiteX5" fmla="*/ 157979 w 157979"/>
                  <a:gd name="connsiteY5" fmla="*/ 736110 h 784293"/>
                  <a:gd name="connsiteX6" fmla="*/ 141701 w 157979"/>
                  <a:gd name="connsiteY6" fmla="*/ 764185 h 784293"/>
                  <a:gd name="connsiteX7" fmla="*/ 89698 w 157979"/>
                  <a:gd name="connsiteY7" fmla="*/ 780701 h 784293"/>
                  <a:gd name="connsiteX8" fmla="*/ 70686 w 157979"/>
                  <a:gd name="connsiteY8" fmla="*/ 784293 h 784293"/>
                  <a:gd name="connsiteX9" fmla="*/ 47581 w 157979"/>
                  <a:gd name="connsiteY9" fmla="*/ 713768 h 784293"/>
                  <a:gd name="connsiteX10" fmla="*/ 0 w 157979"/>
                  <a:gd name="connsiteY10" fmla="*/ 321472 h 784293"/>
                  <a:gd name="connsiteX11" fmla="*/ 21895 w 157979"/>
                  <a:gd name="connsiteY11" fmla="*/ 48359 h 784293"/>
                  <a:gd name="connsiteX12" fmla="*/ 32317 w 157979"/>
                  <a:gd name="connsiteY12" fmla="*/ 0 h 784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7979" h="784293">
                    <a:moveTo>
                      <a:pt x="32317" y="0"/>
                    </a:moveTo>
                    <a:lnTo>
                      <a:pt x="102435" y="8636"/>
                    </a:lnTo>
                    <a:lnTo>
                      <a:pt x="91998" y="50835"/>
                    </a:lnTo>
                    <a:cubicBezTo>
                      <a:pt x="70664" y="169204"/>
                      <a:pt x="68065" y="308660"/>
                      <a:pt x="88647" y="455497"/>
                    </a:cubicBezTo>
                    <a:cubicBezTo>
                      <a:pt x="102368" y="553390"/>
                      <a:pt x="125092" y="645295"/>
                      <a:pt x="154437" y="727671"/>
                    </a:cubicBezTo>
                    <a:lnTo>
                      <a:pt x="157979" y="736110"/>
                    </a:lnTo>
                    <a:lnTo>
                      <a:pt x="141701" y="764185"/>
                    </a:lnTo>
                    <a:lnTo>
                      <a:pt x="89698" y="780701"/>
                    </a:lnTo>
                    <a:lnTo>
                      <a:pt x="70686" y="784293"/>
                    </a:lnTo>
                    <a:lnTo>
                      <a:pt x="47581" y="713768"/>
                    </a:lnTo>
                    <a:cubicBezTo>
                      <a:pt x="17541" y="601785"/>
                      <a:pt x="0" y="466787"/>
                      <a:pt x="0" y="321472"/>
                    </a:cubicBezTo>
                    <a:cubicBezTo>
                      <a:pt x="0" y="224594"/>
                      <a:pt x="7796" y="132303"/>
                      <a:pt x="21895" y="48359"/>
                    </a:cubicBezTo>
                    <a:lnTo>
                      <a:pt x="32317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フリーフォーム 36"/>
              <p:cNvSpPr/>
              <p:nvPr/>
            </p:nvSpPr>
            <p:spPr>
              <a:xfrm rot="21300975">
                <a:off x="6264257" y="-276825"/>
                <a:ext cx="103972" cy="525314"/>
              </a:xfrm>
              <a:custGeom>
                <a:avLst/>
                <a:gdLst>
                  <a:gd name="connsiteX0" fmla="*/ 106526 w 172753"/>
                  <a:gd name="connsiteY0" fmla="*/ 5763 h 814034"/>
                  <a:gd name="connsiteX1" fmla="*/ 97829 w 172753"/>
                  <a:gd name="connsiteY1" fmla="*/ 54463 h 814034"/>
                  <a:gd name="connsiteX2" fmla="*/ 85657 w 172753"/>
                  <a:gd name="connsiteY2" fmla="*/ 328181 h 814034"/>
                  <a:gd name="connsiteX3" fmla="*/ 147154 w 172753"/>
                  <a:gd name="connsiteY3" fmla="*/ 718538 h 814034"/>
                  <a:gd name="connsiteX4" fmla="*/ 172753 w 172753"/>
                  <a:gd name="connsiteY4" fmla="*/ 788197 h 814034"/>
                  <a:gd name="connsiteX5" fmla="*/ 58440 w 172753"/>
                  <a:gd name="connsiteY5" fmla="*/ 814034 h 814034"/>
                  <a:gd name="connsiteX6" fmla="*/ 56901 w 172753"/>
                  <a:gd name="connsiteY6" fmla="*/ 809619 h 814034"/>
                  <a:gd name="connsiteX7" fmla="*/ 0 w 172753"/>
                  <a:gd name="connsiteY7" fmla="*/ 368932 h 814034"/>
                  <a:gd name="connsiteX8" fmla="*/ 26183 w 172753"/>
                  <a:gd name="connsiteY8" fmla="*/ 62132 h 814034"/>
                  <a:gd name="connsiteX9" fmla="*/ 40438 w 172753"/>
                  <a:gd name="connsiteY9" fmla="*/ 0 h 814034"/>
                  <a:gd name="connsiteX10" fmla="*/ 106526 w 172753"/>
                  <a:gd name="connsiteY10" fmla="*/ 5763 h 8140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72753" h="814034">
                    <a:moveTo>
                      <a:pt x="106526" y="5763"/>
                    </a:moveTo>
                    <a:lnTo>
                      <a:pt x="97829" y="54463"/>
                    </a:lnTo>
                    <a:cubicBezTo>
                      <a:pt x="86724" y="138855"/>
                      <a:pt x="82213" y="231365"/>
                      <a:pt x="85657" y="328181"/>
                    </a:cubicBezTo>
                    <a:cubicBezTo>
                      <a:pt x="90824" y="473404"/>
                      <a:pt x="113153" y="607694"/>
                      <a:pt x="147154" y="718538"/>
                    </a:cubicBezTo>
                    <a:lnTo>
                      <a:pt x="172753" y="788197"/>
                    </a:lnTo>
                    <a:lnTo>
                      <a:pt x="58440" y="814034"/>
                    </a:lnTo>
                    <a:lnTo>
                      <a:pt x="56901" y="809619"/>
                    </a:lnTo>
                    <a:cubicBezTo>
                      <a:pt x="20977" y="683822"/>
                      <a:pt x="0" y="532172"/>
                      <a:pt x="0" y="368932"/>
                    </a:cubicBezTo>
                    <a:cubicBezTo>
                      <a:pt x="0" y="260105"/>
                      <a:pt x="9323" y="156430"/>
                      <a:pt x="26183" y="62132"/>
                    </a:cubicBezTo>
                    <a:lnTo>
                      <a:pt x="40438" y="0"/>
                    </a:lnTo>
                    <a:lnTo>
                      <a:pt x="106526" y="5763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" name="フリーフォーム 37"/>
              <p:cNvSpPr/>
              <p:nvPr/>
            </p:nvSpPr>
            <p:spPr>
              <a:xfrm rot="21300975">
                <a:off x="5280330" y="-272448"/>
                <a:ext cx="133284" cy="541523"/>
              </a:xfrm>
              <a:custGeom>
                <a:avLst/>
                <a:gdLst>
                  <a:gd name="connsiteX0" fmla="*/ 209967 w 221457"/>
                  <a:gd name="connsiteY0" fmla="*/ 5805 h 839152"/>
                  <a:gd name="connsiteX1" fmla="*/ 214970 w 221457"/>
                  <a:gd name="connsiteY1" fmla="*/ 41679 h 839152"/>
                  <a:gd name="connsiteX2" fmla="*/ 214400 w 221457"/>
                  <a:gd name="connsiteY2" fmla="*/ 349595 h 839152"/>
                  <a:gd name="connsiteX3" fmla="*/ 119430 w 221457"/>
                  <a:gd name="connsiteY3" fmla="*/ 783673 h 839152"/>
                  <a:gd name="connsiteX4" fmla="*/ 94485 w 221457"/>
                  <a:gd name="connsiteY4" fmla="*/ 839152 h 839152"/>
                  <a:gd name="connsiteX5" fmla="*/ 35289 w 221457"/>
                  <a:gd name="connsiteY5" fmla="*/ 823540 h 839152"/>
                  <a:gd name="connsiteX6" fmla="*/ 0 w 221457"/>
                  <a:gd name="connsiteY6" fmla="*/ 809444 h 839152"/>
                  <a:gd name="connsiteX7" fmla="*/ 19112 w 221457"/>
                  <a:gd name="connsiteY7" fmla="*/ 777234 h 839152"/>
                  <a:gd name="connsiteX8" fmla="*/ 143507 w 221457"/>
                  <a:gd name="connsiteY8" fmla="*/ 290061 h 839152"/>
                  <a:gd name="connsiteX9" fmla="*/ 145421 w 221457"/>
                  <a:gd name="connsiteY9" fmla="*/ 16079 h 839152"/>
                  <a:gd name="connsiteX10" fmla="*/ 143396 w 221457"/>
                  <a:gd name="connsiteY10" fmla="*/ 0 h 839152"/>
                  <a:gd name="connsiteX11" fmla="*/ 209967 w 221457"/>
                  <a:gd name="connsiteY11" fmla="*/ 5805 h 8391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21457" h="839152">
                    <a:moveTo>
                      <a:pt x="209967" y="5805"/>
                    </a:moveTo>
                    <a:lnTo>
                      <a:pt x="214970" y="41679"/>
                    </a:lnTo>
                    <a:cubicBezTo>
                      <a:pt x="223573" y="137086"/>
                      <a:pt x="223854" y="241179"/>
                      <a:pt x="214400" y="349595"/>
                    </a:cubicBezTo>
                    <a:cubicBezTo>
                      <a:pt x="200219" y="512218"/>
                      <a:pt x="166147" y="661473"/>
                      <a:pt x="119430" y="783673"/>
                    </a:cubicBezTo>
                    <a:lnTo>
                      <a:pt x="94485" y="839152"/>
                    </a:lnTo>
                    <a:lnTo>
                      <a:pt x="35289" y="823540"/>
                    </a:lnTo>
                    <a:lnTo>
                      <a:pt x="0" y="809444"/>
                    </a:lnTo>
                    <a:lnTo>
                      <a:pt x="19112" y="777234"/>
                    </a:lnTo>
                    <a:cubicBezTo>
                      <a:pt x="80370" y="655121"/>
                      <a:pt x="126675" y="483083"/>
                      <a:pt x="143507" y="290061"/>
                    </a:cubicBezTo>
                    <a:cubicBezTo>
                      <a:pt x="151922" y="193550"/>
                      <a:pt x="152174" y="100931"/>
                      <a:pt x="145421" y="16079"/>
                    </a:cubicBezTo>
                    <a:lnTo>
                      <a:pt x="143396" y="0"/>
                    </a:lnTo>
                    <a:lnTo>
                      <a:pt x="209967" y="5805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フリーフォーム 38"/>
              <p:cNvSpPr/>
              <p:nvPr/>
            </p:nvSpPr>
            <p:spPr>
              <a:xfrm rot="463895">
                <a:off x="6149306" y="-270872"/>
                <a:ext cx="170052" cy="534774"/>
              </a:xfrm>
              <a:custGeom>
                <a:avLst/>
                <a:gdLst>
                  <a:gd name="connsiteX0" fmla="*/ 85815 w 282551"/>
                  <a:gd name="connsiteY0" fmla="*/ 0 h 828694"/>
                  <a:gd name="connsiteX1" fmla="*/ 85586 w 282551"/>
                  <a:gd name="connsiteY1" fmla="*/ 63746 h 828694"/>
                  <a:gd name="connsiteX2" fmla="*/ 127574 w 282551"/>
                  <a:gd name="connsiteY2" fmla="*/ 368785 h 828694"/>
                  <a:gd name="connsiteX3" fmla="*/ 280078 w 282551"/>
                  <a:gd name="connsiteY3" fmla="*/ 786140 h 828694"/>
                  <a:gd name="connsiteX4" fmla="*/ 282551 w 282551"/>
                  <a:gd name="connsiteY4" fmla="*/ 790108 h 828694"/>
                  <a:gd name="connsiteX5" fmla="*/ 261892 w 282551"/>
                  <a:gd name="connsiteY5" fmla="*/ 799940 h 828694"/>
                  <a:gd name="connsiteX6" fmla="*/ 185960 w 282551"/>
                  <a:gd name="connsiteY6" fmla="*/ 828694 h 828694"/>
                  <a:gd name="connsiteX7" fmla="*/ 170669 w 282551"/>
                  <a:gd name="connsiteY7" fmla="*/ 802250 h 828694"/>
                  <a:gd name="connsiteX8" fmla="*/ 45795 w 282551"/>
                  <a:gd name="connsiteY8" fmla="*/ 453911 h 828694"/>
                  <a:gd name="connsiteX9" fmla="*/ 19 w 282551"/>
                  <a:gd name="connsiteY9" fmla="*/ 86708 h 828694"/>
                  <a:gd name="connsiteX10" fmla="*/ 4263 w 282551"/>
                  <a:gd name="connsiteY10" fmla="*/ 11072 h 828694"/>
                  <a:gd name="connsiteX11" fmla="*/ 85815 w 282551"/>
                  <a:gd name="connsiteY11" fmla="*/ 0 h 828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82551" h="828694">
                    <a:moveTo>
                      <a:pt x="85815" y="0"/>
                    </a:moveTo>
                    <a:lnTo>
                      <a:pt x="85586" y="63746"/>
                    </a:lnTo>
                    <a:cubicBezTo>
                      <a:pt x="89895" y="159442"/>
                      <a:pt x="103621" y="262626"/>
                      <a:pt x="127574" y="368785"/>
                    </a:cubicBezTo>
                    <a:cubicBezTo>
                      <a:pt x="163504" y="528022"/>
                      <a:pt x="217346" y="671335"/>
                      <a:pt x="280078" y="786140"/>
                    </a:cubicBezTo>
                    <a:lnTo>
                      <a:pt x="282551" y="790108"/>
                    </a:lnTo>
                    <a:lnTo>
                      <a:pt x="261892" y="799940"/>
                    </a:lnTo>
                    <a:lnTo>
                      <a:pt x="185960" y="828694"/>
                    </a:lnTo>
                    <a:lnTo>
                      <a:pt x="170669" y="802250"/>
                    </a:lnTo>
                    <a:cubicBezTo>
                      <a:pt x="121343" y="706077"/>
                      <a:pt x="77402" y="586437"/>
                      <a:pt x="45795" y="453911"/>
                    </a:cubicBezTo>
                    <a:cubicBezTo>
                      <a:pt x="14189" y="321384"/>
                      <a:pt x="-593" y="194790"/>
                      <a:pt x="19" y="86708"/>
                    </a:cubicBezTo>
                    <a:lnTo>
                      <a:pt x="4263" y="11072"/>
                    </a:lnTo>
                    <a:lnTo>
                      <a:pt x="85815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フリーフォーム 39"/>
              <p:cNvSpPr/>
              <p:nvPr/>
            </p:nvSpPr>
            <p:spPr>
              <a:xfrm rot="463895">
                <a:off x="5392280" y="-274936"/>
                <a:ext cx="118206" cy="551025"/>
              </a:xfrm>
              <a:custGeom>
                <a:avLst/>
                <a:gdLst>
                  <a:gd name="connsiteX0" fmla="*/ 88715 w 196406"/>
                  <a:gd name="connsiteY0" fmla="*/ 0 h 853876"/>
                  <a:gd name="connsiteX1" fmla="*/ 91444 w 196406"/>
                  <a:gd name="connsiteY1" fmla="*/ 4093 h 853876"/>
                  <a:gd name="connsiteX2" fmla="*/ 196406 w 196406"/>
                  <a:gd name="connsiteY2" fmla="*/ 549584 h 853876"/>
                  <a:gd name="connsiteX3" fmla="*/ 177698 w 196406"/>
                  <a:gd name="connsiteY3" fmla="*/ 805645 h 853876"/>
                  <a:gd name="connsiteX4" fmla="*/ 168223 w 196406"/>
                  <a:gd name="connsiteY4" fmla="*/ 853876 h 853876"/>
                  <a:gd name="connsiteX5" fmla="*/ 70776 w 196406"/>
                  <a:gd name="connsiteY5" fmla="*/ 850373 h 853876"/>
                  <a:gd name="connsiteX6" fmla="*/ 82898 w 196406"/>
                  <a:gd name="connsiteY6" fmla="*/ 790763 h 853876"/>
                  <a:gd name="connsiteX7" fmla="*/ 79995 w 196406"/>
                  <a:gd name="connsiteY7" fmla="*/ 346427 h 853876"/>
                  <a:gd name="connsiteX8" fmla="*/ 12776 w 196406"/>
                  <a:gd name="connsiteY8" fmla="*/ 45938 h 853876"/>
                  <a:gd name="connsiteX9" fmla="*/ 0 w 196406"/>
                  <a:gd name="connsiteY9" fmla="*/ 12044 h 853876"/>
                  <a:gd name="connsiteX10" fmla="*/ 88715 w 196406"/>
                  <a:gd name="connsiteY10" fmla="*/ 0 h 853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96406" h="853876">
                    <a:moveTo>
                      <a:pt x="88715" y="0"/>
                    </a:moveTo>
                    <a:lnTo>
                      <a:pt x="91444" y="4093"/>
                    </a:lnTo>
                    <a:cubicBezTo>
                      <a:pt x="154771" y="122312"/>
                      <a:pt x="196406" y="322512"/>
                      <a:pt x="196406" y="549584"/>
                    </a:cubicBezTo>
                    <a:cubicBezTo>
                      <a:pt x="196406" y="640413"/>
                      <a:pt x="189744" y="726942"/>
                      <a:pt x="177698" y="805645"/>
                    </a:cubicBezTo>
                    <a:lnTo>
                      <a:pt x="168223" y="853876"/>
                    </a:lnTo>
                    <a:lnTo>
                      <a:pt x="70776" y="850373"/>
                    </a:lnTo>
                    <a:lnTo>
                      <a:pt x="82898" y="790763"/>
                    </a:lnTo>
                    <a:cubicBezTo>
                      <a:pt x="101572" y="661278"/>
                      <a:pt x="101956" y="508183"/>
                      <a:pt x="79995" y="346427"/>
                    </a:cubicBezTo>
                    <a:cubicBezTo>
                      <a:pt x="65354" y="238590"/>
                      <a:pt x="42168" y="137111"/>
                      <a:pt x="12776" y="45938"/>
                    </a:cubicBezTo>
                    <a:lnTo>
                      <a:pt x="0" y="12044"/>
                    </a:lnTo>
                    <a:lnTo>
                      <a:pt x="88715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フリーフォーム 40"/>
              <p:cNvSpPr/>
              <p:nvPr/>
            </p:nvSpPr>
            <p:spPr>
              <a:xfrm rot="463895">
                <a:off x="6035836" y="-273047"/>
                <a:ext cx="181164" cy="549786"/>
              </a:xfrm>
              <a:custGeom>
                <a:avLst/>
                <a:gdLst>
                  <a:gd name="connsiteX0" fmla="*/ 119318 w 301015"/>
                  <a:gd name="connsiteY0" fmla="*/ 0 h 851956"/>
                  <a:gd name="connsiteX1" fmla="*/ 115074 w 301015"/>
                  <a:gd name="connsiteY1" fmla="*/ 75636 h 851956"/>
                  <a:gd name="connsiteX2" fmla="*/ 160850 w 301015"/>
                  <a:gd name="connsiteY2" fmla="*/ 442839 h 851956"/>
                  <a:gd name="connsiteX3" fmla="*/ 285724 w 301015"/>
                  <a:gd name="connsiteY3" fmla="*/ 791178 h 851956"/>
                  <a:gd name="connsiteX4" fmla="*/ 301015 w 301015"/>
                  <a:gd name="connsiteY4" fmla="*/ 817622 h 851956"/>
                  <a:gd name="connsiteX5" fmla="*/ 259442 w 301015"/>
                  <a:gd name="connsiteY5" fmla="*/ 833364 h 851956"/>
                  <a:gd name="connsiteX6" fmla="*/ 194437 w 301015"/>
                  <a:gd name="connsiteY6" fmla="*/ 851956 h 851956"/>
                  <a:gd name="connsiteX7" fmla="*/ 170649 w 301015"/>
                  <a:gd name="connsiteY7" fmla="*/ 807310 h 851956"/>
                  <a:gd name="connsiteX8" fmla="*/ 50735 w 301015"/>
                  <a:gd name="connsiteY8" fmla="*/ 457789 h 851956"/>
                  <a:gd name="connsiteX9" fmla="*/ 0 w 301015"/>
                  <a:gd name="connsiteY9" fmla="*/ 91769 h 851956"/>
                  <a:gd name="connsiteX10" fmla="*/ 1616 w 301015"/>
                  <a:gd name="connsiteY10" fmla="*/ 15981 h 851956"/>
                  <a:gd name="connsiteX11" fmla="*/ 119318 w 301015"/>
                  <a:gd name="connsiteY11" fmla="*/ 0 h 85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015" h="851956">
                    <a:moveTo>
                      <a:pt x="119318" y="0"/>
                    </a:moveTo>
                    <a:lnTo>
                      <a:pt x="115074" y="75636"/>
                    </a:lnTo>
                    <a:cubicBezTo>
                      <a:pt x="114462" y="183718"/>
                      <a:pt x="129244" y="310312"/>
                      <a:pt x="160850" y="442839"/>
                    </a:cubicBezTo>
                    <a:cubicBezTo>
                      <a:pt x="192457" y="575365"/>
                      <a:pt x="236398" y="695006"/>
                      <a:pt x="285724" y="791178"/>
                    </a:cubicBezTo>
                    <a:lnTo>
                      <a:pt x="301015" y="817622"/>
                    </a:lnTo>
                    <a:lnTo>
                      <a:pt x="259442" y="833364"/>
                    </a:lnTo>
                    <a:lnTo>
                      <a:pt x="194437" y="851956"/>
                    </a:lnTo>
                    <a:lnTo>
                      <a:pt x="170649" y="807310"/>
                    </a:lnTo>
                    <a:cubicBezTo>
                      <a:pt x="124455" y="710391"/>
                      <a:pt x="82341" y="590316"/>
                      <a:pt x="50735" y="457789"/>
                    </a:cubicBezTo>
                    <a:cubicBezTo>
                      <a:pt x="19129" y="325262"/>
                      <a:pt x="2518" y="199104"/>
                      <a:pt x="0" y="91769"/>
                    </a:cubicBezTo>
                    <a:lnTo>
                      <a:pt x="1616" y="15981"/>
                    </a:lnTo>
                    <a:lnTo>
                      <a:pt x="119318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フリーフォーム 41"/>
              <p:cNvSpPr/>
              <p:nvPr/>
            </p:nvSpPr>
            <p:spPr>
              <a:xfrm rot="463895">
                <a:off x="5484511" y="-273233"/>
                <a:ext cx="129896" cy="559551"/>
              </a:xfrm>
              <a:custGeom>
                <a:avLst/>
                <a:gdLst>
                  <a:gd name="connsiteX0" fmla="*/ 78363 w 215832"/>
                  <a:gd name="connsiteY0" fmla="*/ 0 h 867089"/>
                  <a:gd name="connsiteX1" fmla="*/ 109940 w 215832"/>
                  <a:gd name="connsiteY1" fmla="*/ 69748 h 867089"/>
                  <a:gd name="connsiteX2" fmla="*/ 199710 w 215832"/>
                  <a:gd name="connsiteY2" fmla="*/ 428739 h 867089"/>
                  <a:gd name="connsiteX3" fmla="*/ 208903 w 215832"/>
                  <a:gd name="connsiteY3" fmla="*/ 798670 h 867089"/>
                  <a:gd name="connsiteX4" fmla="*/ 198787 w 215832"/>
                  <a:gd name="connsiteY4" fmla="*/ 863316 h 867089"/>
                  <a:gd name="connsiteX5" fmla="*/ 151100 w 215832"/>
                  <a:gd name="connsiteY5" fmla="*/ 867089 h 867089"/>
                  <a:gd name="connsiteX6" fmla="*/ 79508 w 215832"/>
                  <a:gd name="connsiteY6" fmla="*/ 864515 h 867089"/>
                  <a:gd name="connsiteX7" fmla="*/ 88983 w 215832"/>
                  <a:gd name="connsiteY7" fmla="*/ 816285 h 867089"/>
                  <a:gd name="connsiteX8" fmla="*/ 107691 w 215832"/>
                  <a:gd name="connsiteY8" fmla="*/ 560223 h 867089"/>
                  <a:gd name="connsiteX9" fmla="*/ 2729 w 215832"/>
                  <a:gd name="connsiteY9" fmla="*/ 14732 h 867089"/>
                  <a:gd name="connsiteX10" fmla="*/ 0 w 215832"/>
                  <a:gd name="connsiteY10" fmla="*/ 10639 h 867089"/>
                  <a:gd name="connsiteX11" fmla="*/ 78363 w 215832"/>
                  <a:gd name="connsiteY11" fmla="*/ 0 h 8670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15832" h="867089">
                    <a:moveTo>
                      <a:pt x="78363" y="0"/>
                    </a:moveTo>
                    <a:lnTo>
                      <a:pt x="109940" y="69748"/>
                    </a:lnTo>
                    <a:cubicBezTo>
                      <a:pt x="149500" y="170332"/>
                      <a:pt x="181381" y="293735"/>
                      <a:pt x="199710" y="428739"/>
                    </a:cubicBezTo>
                    <a:cubicBezTo>
                      <a:pt x="218039" y="563744"/>
                      <a:pt x="220214" y="691179"/>
                      <a:pt x="208903" y="798670"/>
                    </a:cubicBezTo>
                    <a:lnTo>
                      <a:pt x="198787" y="863316"/>
                    </a:lnTo>
                    <a:lnTo>
                      <a:pt x="151100" y="867089"/>
                    </a:lnTo>
                    <a:lnTo>
                      <a:pt x="79508" y="864515"/>
                    </a:lnTo>
                    <a:lnTo>
                      <a:pt x="88983" y="816285"/>
                    </a:lnTo>
                    <a:cubicBezTo>
                      <a:pt x="101029" y="737582"/>
                      <a:pt x="107691" y="651052"/>
                      <a:pt x="107691" y="560223"/>
                    </a:cubicBezTo>
                    <a:cubicBezTo>
                      <a:pt x="107691" y="333151"/>
                      <a:pt x="66056" y="132951"/>
                      <a:pt x="2729" y="14732"/>
                    </a:cubicBezTo>
                    <a:lnTo>
                      <a:pt x="0" y="10639"/>
                    </a:lnTo>
                    <a:lnTo>
                      <a:pt x="78363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フリーフォーム 42"/>
              <p:cNvSpPr/>
              <p:nvPr/>
            </p:nvSpPr>
            <p:spPr>
              <a:xfrm>
                <a:off x="5946396" y="-273255"/>
                <a:ext cx="124922" cy="564626"/>
              </a:xfrm>
              <a:custGeom>
                <a:avLst/>
                <a:gdLst>
                  <a:gd name="connsiteX0" fmla="*/ 128963 w 207566"/>
                  <a:gd name="connsiteY0" fmla="*/ 0 h 874952"/>
                  <a:gd name="connsiteX1" fmla="*/ 117166 w 207566"/>
                  <a:gd name="connsiteY1" fmla="*/ 74882 h 874952"/>
                  <a:gd name="connsiteX2" fmla="*/ 118198 w 207566"/>
                  <a:gd name="connsiteY2" fmla="*/ 444400 h 874952"/>
                  <a:gd name="connsiteX3" fmla="*/ 190000 w 207566"/>
                  <a:gd name="connsiteY3" fmla="*/ 806876 h 874952"/>
                  <a:gd name="connsiteX4" fmla="*/ 207566 w 207566"/>
                  <a:gd name="connsiteY4" fmla="*/ 854316 h 874952"/>
                  <a:gd name="connsiteX5" fmla="*/ 79214 w 207566"/>
                  <a:gd name="connsiteY5" fmla="*/ 872877 h 874952"/>
                  <a:gd name="connsiteX6" fmla="*/ 35350 w 207566"/>
                  <a:gd name="connsiteY6" fmla="*/ 874952 h 874952"/>
                  <a:gd name="connsiteX7" fmla="*/ 21635 w 207566"/>
                  <a:gd name="connsiteY7" fmla="*/ 788631 h 874952"/>
                  <a:gd name="connsiteX8" fmla="*/ 0 w 207566"/>
                  <a:gd name="connsiteY8" fmla="*/ 420826 h 874952"/>
                  <a:gd name="connsiteX9" fmla="*/ 21635 w 207566"/>
                  <a:gd name="connsiteY9" fmla="*/ 53021 h 874952"/>
                  <a:gd name="connsiteX10" fmla="*/ 30059 w 207566"/>
                  <a:gd name="connsiteY10" fmla="*/ 0 h 874952"/>
                  <a:gd name="connsiteX11" fmla="*/ 128963 w 207566"/>
                  <a:gd name="connsiteY11" fmla="*/ 0 h 8749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07566" h="874952">
                    <a:moveTo>
                      <a:pt x="128963" y="0"/>
                    </a:moveTo>
                    <a:lnTo>
                      <a:pt x="117166" y="74882"/>
                    </a:lnTo>
                    <a:cubicBezTo>
                      <a:pt x="105221" y="181580"/>
                      <a:pt x="104709" y="308826"/>
                      <a:pt x="118198" y="444400"/>
                    </a:cubicBezTo>
                    <a:cubicBezTo>
                      <a:pt x="131688" y="579974"/>
                      <a:pt x="157265" y="704623"/>
                      <a:pt x="190000" y="806876"/>
                    </a:cubicBezTo>
                    <a:lnTo>
                      <a:pt x="207566" y="854316"/>
                    </a:lnTo>
                    <a:lnTo>
                      <a:pt x="79214" y="872877"/>
                    </a:lnTo>
                    <a:lnTo>
                      <a:pt x="35350" y="874952"/>
                    </a:lnTo>
                    <a:lnTo>
                      <a:pt x="21635" y="788631"/>
                    </a:lnTo>
                    <a:cubicBezTo>
                      <a:pt x="7976" y="683639"/>
                      <a:pt x="0" y="557069"/>
                      <a:pt x="0" y="420826"/>
                    </a:cubicBezTo>
                    <a:cubicBezTo>
                      <a:pt x="0" y="284583"/>
                      <a:pt x="7976" y="158014"/>
                      <a:pt x="21635" y="53021"/>
                    </a:cubicBezTo>
                    <a:lnTo>
                      <a:pt x="30059" y="0"/>
                    </a:lnTo>
                    <a:lnTo>
                      <a:pt x="128963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フリーフォーム 43"/>
              <p:cNvSpPr/>
              <p:nvPr/>
            </p:nvSpPr>
            <p:spPr>
              <a:xfrm>
                <a:off x="5612449" y="-273255"/>
                <a:ext cx="102622" cy="566347"/>
              </a:xfrm>
              <a:custGeom>
                <a:avLst/>
                <a:gdLst>
                  <a:gd name="connsiteX0" fmla="*/ 107950 w 170513"/>
                  <a:gd name="connsiteY0" fmla="*/ 0 h 877619"/>
                  <a:gd name="connsiteX1" fmla="*/ 129855 w 170513"/>
                  <a:gd name="connsiteY1" fmla="*/ 73361 h 877619"/>
                  <a:gd name="connsiteX2" fmla="*/ 170513 w 170513"/>
                  <a:gd name="connsiteY2" fmla="*/ 441166 h 877619"/>
                  <a:gd name="connsiteX3" fmla="*/ 129855 w 170513"/>
                  <a:gd name="connsiteY3" fmla="*/ 808971 h 877619"/>
                  <a:gd name="connsiteX4" fmla="*/ 109357 w 170513"/>
                  <a:gd name="connsiteY4" fmla="*/ 877619 h 877619"/>
                  <a:gd name="connsiteX5" fmla="*/ 3185 w 170513"/>
                  <a:gd name="connsiteY5" fmla="*/ 871669 h 877619"/>
                  <a:gd name="connsiteX6" fmla="*/ 21906 w 170513"/>
                  <a:gd name="connsiteY6" fmla="*/ 808971 h 877619"/>
                  <a:gd name="connsiteX7" fmla="*/ 62564 w 170513"/>
                  <a:gd name="connsiteY7" fmla="*/ 441166 h 877619"/>
                  <a:gd name="connsiteX8" fmla="*/ 21907 w 170513"/>
                  <a:gd name="connsiteY8" fmla="*/ 73362 h 877619"/>
                  <a:gd name="connsiteX9" fmla="*/ 0 w 170513"/>
                  <a:gd name="connsiteY9" fmla="*/ 0 h 877619"/>
                  <a:gd name="connsiteX10" fmla="*/ 107950 w 170513"/>
                  <a:gd name="connsiteY10" fmla="*/ 0 h 877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70513" h="877619">
                    <a:moveTo>
                      <a:pt x="107950" y="0"/>
                    </a:moveTo>
                    <a:lnTo>
                      <a:pt x="129855" y="73361"/>
                    </a:lnTo>
                    <a:cubicBezTo>
                      <a:pt x="155524" y="178354"/>
                      <a:pt x="170513" y="304923"/>
                      <a:pt x="170513" y="441166"/>
                    </a:cubicBezTo>
                    <a:cubicBezTo>
                      <a:pt x="170513" y="577409"/>
                      <a:pt x="155524" y="703979"/>
                      <a:pt x="129855" y="808971"/>
                    </a:cubicBezTo>
                    <a:lnTo>
                      <a:pt x="109357" y="877619"/>
                    </a:lnTo>
                    <a:lnTo>
                      <a:pt x="3185" y="871669"/>
                    </a:lnTo>
                    <a:lnTo>
                      <a:pt x="21906" y="808971"/>
                    </a:lnTo>
                    <a:cubicBezTo>
                      <a:pt x="47575" y="703979"/>
                      <a:pt x="62564" y="577410"/>
                      <a:pt x="62564" y="441166"/>
                    </a:cubicBezTo>
                    <a:cubicBezTo>
                      <a:pt x="62565" y="304924"/>
                      <a:pt x="47575" y="178354"/>
                      <a:pt x="21907" y="73362"/>
                    </a:cubicBezTo>
                    <a:lnTo>
                      <a:pt x="0" y="0"/>
                    </a:lnTo>
                    <a:lnTo>
                      <a:pt x="107950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フリーフォーム 44"/>
              <p:cNvSpPr/>
              <p:nvPr/>
            </p:nvSpPr>
            <p:spPr>
              <a:xfrm>
                <a:off x="5712783" y="-273254"/>
                <a:ext cx="79602" cy="569594"/>
              </a:xfrm>
              <a:custGeom>
                <a:avLst/>
                <a:gdLst>
                  <a:gd name="connsiteX0" fmla="*/ 102202 w 132261"/>
                  <a:gd name="connsiteY0" fmla="*/ 0 h 882651"/>
                  <a:gd name="connsiteX1" fmla="*/ 110626 w 132261"/>
                  <a:gd name="connsiteY1" fmla="*/ 53020 h 882651"/>
                  <a:gd name="connsiteX2" fmla="*/ 132261 w 132261"/>
                  <a:gd name="connsiteY2" fmla="*/ 420825 h 882651"/>
                  <a:gd name="connsiteX3" fmla="*/ 110626 w 132261"/>
                  <a:gd name="connsiteY3" fmla="*/ 788630 h 882651"/>
                  <a:gd name="connsiteX4" fmla="*/ 95721 w 132261"/>
                  <a:gd name="connsiteY4" fmla="*/ 882438 h 882651"/>
                  <a:gd name="connsiteX5" fmla="*/ 91206 w 132261"/>
                  <a:gd name="connsiteY5" fmla="*/ 882651 h 882651"/>
                  <a:gd name="connsiteX6" fmla="*/ 1407 w 132261"/>
                  <a:gd name="connsiteY6" fmla="*/ 877619 h 882651"/>
                  <a:gd name="connsiteX7" fmla="*/ 21905 w 132261"/>
                  <a:gd name="connsiteY7" fmla="*/ 808971 h 882651"/>
                  <a:gd name="connsiteX8" fmla="*/ 62563 w 132261"/>
                  <a:gd name="connsiteY8" fmla="*/ 441166 h 882651"/>
                  <a:gd name="connsiteX9" fmla="*/ 21905 w 132261"/>
                  <a:gd name="connsiteY9" fmla="*/ 73361 h 882651"/>
                  <a:gd name="connsiteX10" fmla="*/ 0 w 132261"/>
                  <a:gd name="connsiteY10" fmla="*/ 0 h 882651"/>
                  <a:gd name="connsiteX11" fmla="*/ 102202 w 132261"/>
                  <a:gd name="connsiteY11" fmla="*/ 0 h 8826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32261" h="882651">
                    <a:moveTo>
                      <a:pt x="102202" y="0"/>
                    </a:moveTo>
                    <a:lnTo>
                      <a:pt x="110626" y="53020"/>
                    </a:lnTo>
                    <a:cubicBezTo>
                      <a:pt x="124285" y="158013"/>
                      <a:pt x="132261" y="284582"/>
                      <a:pt x="132261" y="420825"/>
                    </a:cubicBezTo>
                    <a:cubicBezTo>
                      <a:pt x="132261" y="557068"/>
                      <a:pt x="124285" y="683638"/>
                      <a:pt x="110626" y="788630"/>
                    </a:cubicBezTo>
                    <a:lnTo>
                      <a:pt x="95721" y="882438"/>
                    </a:lnTo>
                    <a:lnTo>
                      <a:pt x="91206" y="882651"/>
                    </a:lnTo>
                    <a:lnTo>
                      <a:pt x="1407" y="877619"/>
                    </a:lnTo>
                    <a:lnTo>
                      <a:pt x="21905" y="808971"/>
                    </a:lnTo>
                    <a:cubicBezTo>
                      <a:pt x="47574" y="703979"/>
                      <a:pt x="62563" y="577409"/>
                      <a:pt x="62563" y="441166"/>
                    </a:cubicBezTo>
                    <a:cubicBezTo>
                      <a:pt x="62563" y="304923"/>
                      <a:pt x="47574" y="178354"/>
                      <a:pt x="21905" y="73361"/>
                    </a:cubicBezTo>
                    <a:lnTo>
                      <a:pt x="0" y="0"/>
                    </a:lnTo>
                    <a:lnTo>
                      <a:pt x="102202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フリーフォーム 45"/>
              <p:cNvSpPr/>
              <p:nvPr/>
            </p:nvSpPr>
            <p:spPr>
              <a:xfrm>
                <a:off x="5813678" y="-273255"/>
                <a:ext cx="95244" cy="569457"/>
              </a:xfrm>
              <a:custGeom>
                <a:avLst/>
                <a:gdLst>
                  <a:gd name="connsiteX0" fmla="*/ 152960 w 158251"/>
                  <a:gd name="connsiteY0" fmla="*/ 0 h 882439"/>
                  <a:gd name="connsiteX1" fmla="*/ 144536 w 158251"/>
                  <a:gd name="connsiteY1" fmla="*/ 53021 h 882439"/>
                  <a:gd name="connsiteX2" fmla="*/ 122901 w 158251"/>
                  <a:gd name="connsiteY2" fmla="*/ 420826 h 882439"/>
                  <a:gd name="connsiteX3" fmla="*/ 144536 w 158251"/>
                  <a:gd name="connsiteY3" fmla="*/ 788631 h 882439"/>
                  <a:gd name="connsiteX4" fmla="*/ 158251 w 158251"/>
                  <a:gd name="connsiteY4" fmla="*/ 874952 h 882439"/>
                  <a:gd name="connsiteX5" fmla="*/ 0 w 158251"/>
                  <a:gd name="connsiteY5" fmla="*/ 882439 h 882439"/>
                  <a:gd name="connsiteX6" fmla="*/ 14905 w 158251"/>
                  <a:gd name="connsiteY6" fmla="*/ 788631 h 882439"/>
                  <a:gd name="connsiteX7" fmla="*/ 36540 w 158251"/>
                  <a:gd name="connsiteY7" fmla="*/ 420826 h 882439"/>
                  <a:gd name="connsiteX8" fmla="*/ 14905 w 158251"/>
                  <a:gd name="connsiteY8" fmla="*/ 53021 h 882439"/>
                  <a:gd name="connsiteX9" fmla="*/ 6481 w 158251"/>
                  <a:gd name="connsiteY9" fmla="*/ 1 h 882439"/>
                  <a:gd name="connsiteX10" fmla="*/ 152960 w 158251"/>
                  <a:gd name="connsiteY10" fmla="*/ 0 h 8824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58251" h="882439">
                    <a:moveTo>
                      <a:pt x="152960" y="0"/>
                    </a:moveTo>
                    <a:lnTo>
                      <a:pt x="144536" y="53021"/>
                    </a:lnTo>
                    <a:cubicBezTo>
                      <a:pt x="130877" y="158014"/>
                      <a:pt x="122901" y="284583"/>
                      <a:pt x="122901" y="420826"/>
                    </a:cubicBezTo>
                    <a:cubicBezTo>
                      <a:pt x="122901" y="557069"/>
                      <a:pt x="130877" y="683639"/>
                      <a:pt x="144536" y="788631"/>
                    </a:cubicBezTo>
                    <a:lnTo>
                      <a:pt x="158251" y="874952"/>
                    </a:lnTo>
                    <a:lnTo>
                      <a:pt x="0" y="882439"/>
                    </a:lnTo>
                    <a:lnTo>
                      <a:pt x="14905" y="788631"/>
                    </a:lnTo>
                    <a:cubicBezTo>
                      <a:pt x="28564" y="683639"/>
                      <a:pt x="36540" y="557069"/>
                      <a:pt x="36540" y="420826"/>
                    </a:cubicBezTo>
                    <a:cubicBezTo>
                      <a:pt x="36540" y="284583"/>
                      <a:pt x="28564" y="158014"/>
                      <a:pt x="14905" y="53021"/>
                    </a:cubicBezTo>
                    <a:lnTo>
                      <a:pt x="6481" y="1"/>
                    </a:lnTo>
                    <a:lnTo>
                      <a:pt x="152960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台形 46"/>
              <p:cNvSpPr/>
              <p:nvPr/>
            </p:nvSpPr>
            <p:spPr>
              <a:xfrm rot="10800000">
                <a:off x="5146812" y="-1320797"/>
                <a:ext cx="1355377" cy="653548"/>
              </a:xfrm>
              <a:prstGeom prst="trapezoid">
                <a:avLst>
                  <a:gd name="adj" fmla="val 13993"/>
                </a:avLst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フリーフォーム 47"/>
              <p:cNvSpPr/>
              <p:nvPr/>
            </p:nvSpPr>
            <p:spPr>
              <a:xfrm flipV="1">
                <a:off x="4708149" y="-330198"/>
                <a:ext cx="2245895" cy="266700"/>
              </a:xfrm>
              <a:custGeom>
                <a:avLst/>
                <a:gdLst>
                  <a:gd name="connsiteX0" fmla="*/ 0 w 2245895"/>
                  <a:gd name="connsiteY0" fmla="*/ 266700 h 266700"/>
                  <a:gd name="connsiteX1" fmla="*/ 2245895 w 2245895"/>
                  <a:gd name="connsiteY1" fmla="*/ 266700 h 266700"/>
                  <a:gd name="connsiteX2" fmla="*/ 2132228 w 2245895"/>
                  <a:gd name="connsiteY2" fmla="*/ 0 h 266700"/>
                  <a:gd name="connsiteX3" fmla="*/ 113668 w 2245895"/>
                  <a:gd name="connsiteY3" fmla="*/ 0 h 266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245895" h="266700">
                    <a:moveTo>
                      <a:pt x="0" y="266700"/>
                    </a:moveTo>
                    <a:lnTo>
                      <a:pt x="2245895" y="266700"/>
                    </a:lnTo>
                    <a:lnTo>
                      <a:pt x="2132228" y="0"/>
                    </a:lnTo>
                    <a:lnTo>
                      <a:pt x="113668" y="0"/>
                    </a:lnTo>
                    <a:close/>
                  </a:path>
                </a:pathLst>
              </a:custGeom>
              <a:gradFill>
                <a:gsLst>
                  <a:gs pos="0">
                    <a:srgbClr val="002060"/>
                  </a:gs>
                  <a:gs pos="100000">
                    <a:srgbClr val="0070C0"/>
                  </a:gs>
                </a:gsLst>
                <a:lin ang="16200000" scaled="1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円/楕円 583"/>
              <p:cNvSpPr/>
              <p:nvPr/>
            </p:nvSpPr>
            <p:spPr>
              <a:xfrm>
                <a:off x="6275604" y="-458320"/>
                <a:ext cx="124082" cy="57663"/>
              </a:xfrm>
              <a:prstGeom prst="ellipse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0" name="グループ化 49"/>
              <p:cNvGrpSpPr/>
              <p:nvPr/>
            </p:nvGrpSpPr>
            <p:grpSpPr>
              <a:xfrm>
                <a:off x="5273531" y="-919021"/>
                <a:ext cx="1088636" cy="246710"/>
                <a:chOff x="2783810" y="-1276529"/>
                <a:chExt cx="1174411" cy="266149"/>
              </a:xfrm>
              <a:solidFill>
                <a:schemeClr val="bg1">
                  <a:lumMod val="50000"/>
                </a:schemeClr>
              </a:solidFill>
            </p:grpSpPr>
            <p:sp>
              <p:nvSpPr>
                <p:cNvPr id="51" name="台形 50"/>
                <p:cNvSpPr/>
                <p:nvPr/>
              </p:nvSpPr>
              <p:spPr>
                <a:xfrm rot="10800000">
                  <a:off x="2783810" y="-1276529"/>
                  <a:ext cx="1174411" cy="97504"/>
                </a:xfrm>
                <a:prstGeom prst="trapezoid">
                  <a:avLst>
                    <a:gd name="adj" fmla="val 17841"/>
                  </a:avLst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" name="台形 51"/>
                <p:cNvSpPr/>
                <p:nvPr/>
              </p:nvSpPr>
              <p:spPr>
                <a:xfrm rot="10800000">
                  <a:off x="2808556" y="-1116273"/>
                  <a:ext cx="1124918" cy="105893"/>
                </a:xfrm>
                <a:prstGeom prst="trapezoid">
                  <a:avLst>
                    <a:gd name="adj" fmla="val 17841"/>
                  </a:avLst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8" name="テキスト ボックス 27"/>
            <p:cNvSpPr txBox="1"/>
            <p:nvPr/>
          </p:nvSpPr>
          <p:spPr>
            <a:xfrm>
              <a:off x="4140921" y="6858000"/>
              <a:ext cx="1555071" cy="317829"/>
            </a:xfrm>
            <a:prstGeom prst="rect">
              <a:avLst/>
            </a:prstGeom>
            <a:noFill/>
          </p:spPr>
          <p:txBody>
            <a:bodyPr wrap="none" rtlCol="0">
              <a:prstTxWarp prst="textFadeDown">
                <a:avLst>
                  <a:gd name="adj" fmla="val 5823"/>
                </a:avLst>
              </a:prstTxWarp>
              <a:spAutoFit/>
            </a:bodyPr>
            <a:lstStyle/>
            <a:p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機密書類</a:t>
              </a:r>
              <a:endPara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68180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テキスト ボックス 13"/>
          <p:cNvSpPr txBox="1"/>
          <p:nvPr/>
        </p:nvSpPr>
        <p:spPr>
          <a:xfrm>
            <a:off x="-46259" y="572549"/>
            <a:ext cx="9952258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社内ルール厳守にご協力を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-3370" y="5433221"/>
            <a:ext cx="9905999" cy="110799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6600" dirty="0" smtClean="0">
                <a:ln w="28575"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機密書類は</a:t>
            </a:r>
            <a:r>
              <a:rPr lang="ja-JP" altLang="en-US" sz="6600" dirty="0" smtClean="0">
                <a:ln w="28575">
                  <a:solidFill>
                    <a:schemeClr val="tx1"/>
                  </a:solidFill>
                </a:ln>
              </a:rPr>
              <a:t>シュレッダー</a:t>
            </a:r>
            <a:endParaRPr lang="ja-JP" altLang="en-US" sz="6600" dirty="0">
              <a:ln w="28575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  <p:grpSp>
        <p:nvGrpSpPr>
          <p:cNvPr id="21" name="グループ化 20"/>
          <p:cNvGrpSpPr/>
          <p:nvPr/>
        </p:nvGrpSpPr>
        <p:grpSpPr>
          <a:xfrm>
            <a:off x="3078352" y="1538542"/>
            <a:ext cx="3700086" cy="3703386"/>
            <a:chOff x="3379330" y="6725942"/>
            <a:chExt cx="3092040" cy="3094797"/>
          </a:xfrm>
        </p:grpSpPr>
        <p:grpSp>
          <p:nvGrpSpPr>
            <p:cNvPr id="28" name="グループ化 27"/>
            <p:cNvGrpSpPr/>
            <p:nvPr/>
          </p:nvGrpSpPr>
          <p:grpSpPr>
            <a:xfrm>
              <a:off x="3379330" y="6725942"/>
              <a:ext cx="3092040" cy="3094797"/>
              <a:chOff x="4708149" y="-1320797"/>
              <a:chExt cx="2245895" cy="2247898"/>
            </a:xfrm>
          </p:grpSpPr>
          <p:sp>
            <p:nvSpPr>
              <p:cNvPr id="30" name="フリーフォーム 29"/>
              <p:cNvSpPr/>
              <p:nvPr/>
            </p:nvSpPr>
            <p:spPr>
              <a:xfrm>
                <a:off x="4708149" y="-905374"/>
                <a:ext cx="2245895" cy="1832475"/>
              </a:xfrm>
              <a:custGeom>
                <a:avLst/>
                <a:gdLst>
                  <a:gd name="connsiteX0" fmla="*/ 338100 w 2245895"/>
                  <a:gd name="connsiteY0" fmla="*/ 0 h 1832475"/>
                  <a:gd name="connsiteX1" fmla="*/ 1907795 w 2245895"/>
                  <a:gd name="connsiteY1" fmla="*/ 0 h 1832475"/>
                  <a:gd name="connsiteX2" fmla="*/ 2245895 w 2245895"/>
                  <a:gd name="connsiteY2" fmla="*/ 575176 h 1832475"/>
                  <a:gd name="connsiteX3" fmla="*/ 1710034 w 2245895"/>
                  <a:gd name="connsiteY3" fmla="*/ 1832475 h 1832475"/>
                  <a:gd name="connsiteX4" fmla="*/ 535861 w 2245895"/>
                  <a:gd name="connsiteY4" fmla="*/ 1832475 h 1832475"/>
                  <a:gd name="connsiteX5" fmla="*/ 0 w 2245895"/>
                  <a:gd name="connsiteY5" fmla="*/ 575176 h 1832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45895" h="1832475">
                    <a:moveTo>
                      <a:pt x="338100" y="0"/>
                    </a:moveTo>
                    <a:lnTo>
                      <a:pt x="1907795" y="0"/>
                    </a:lnTo>
                    <a:lnTo>
                      <a:pt x="2245895" y="575176"/>
                    </a:lnTo>
                    <a:lnTo>
                      <a:pt x="1710034" y="1832475"/>
                    </a:lnTo>
                    <a:lnTo>
                      <a:pt x="535861" y="1832475"/>
                    </a:lnTo>
                    <a:lnTo>
                      <a:pt x="0" y="575176"/>
                    </a:lnTo>
                    <a:close/>
                  </a:path>
                </a:pathLst>
              </a:custGeom>
              <a:gradFill>
                <a:gsLst>
                  <a:gs pos="0">
                    <a:srgbClr val="00B0F0">
                      <a:alpha val="70000"/>
                    </a:srgbClr>
                  </a:gs>
                  <a:gs pos="100000">
                    <a:srgbClr val="00B0F0">
                      <a:alpha val="0"/>
                    </a:srgbClr>
                  </a:gs>
                </a:gsLst>
                <a:lin ang="16200000" scaled="1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台形 30"/>
              <p:cNvSpPr/>
              <p:nvPr/>
            </p:nvSpPr>
            <p:spPr>
              <a:xfrm>
                <a:off x="4708149" y="-905374"/>
                <a:ext cx="2245895" cy="575176"/>
              </a:xfrm>
              <a:prstGeom prst="trapezoid">
                <a:avLst>
                  <a:gd name="adj" fmla="val 58782"/>
                </a:avLst>
              </a:prstGeom>
              <a:gradFill flip="none" rotWithShape="1">
                <a:gsLst>
                  <a:gs pos="0">
                    <a:srgbClr val="002060"/>
                  </a:gs>
                  <a:gs pos="100000">
                    <a:srgbClr val="0070C0"/>
                  </a:gs>
                </a:gsLst>
                <a:lin ang="16200000" scaled="1"/>
                <a:tileRect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台形 31"/>
              <p:cNvSpPr/>
              <p:nvPr/>
            </p:nvSpPr>
            <p:spPr>
              <a:xfrm>
                <a:off x="4944103" y="-775807"/>
                <a:ext cx="1773988" cy="214442"/>
              </a:xfrm>
              <a:prstGeom prst="trapezoid">
                <a:avLst>
                  <a:gd name="adj" fmla="val 58782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台形 11"/>
              <p:cNvSpPr/>
              <p:nvPr/>
            </p:nvSpPr>
            <p:spPr>
              <a:xfrm>
                <a:off x="6443253" y="-476188"/>
                <a:ext cx="344688" cy="91955"/>
              </a:xfrm>
              <a:custGeom>
                <a:avLst/>
                <a:gdLst>
                  <a:gd name="connsiteX0" fmla="*/ 0 w 396875"/>
                  <a:gd name="connsiteY0" fmla="*/ 88780 h 88780"/>
                  <a:gd name="connsiteX1" fmla="*/ 52187 w 396875"/>
                  <a:gd name="connsiteY1" fmla="*/ 0 h 88780"/>
                  <a:gd name="connsiteX2" fmla="*/ 344688 w 396875"/>
                  <a:gd name="connsiteY2" fmla="*/ 0 h 88780"/>
                  <a:gd name="connsiteX3" fmla="*/ 396875 w 396875"/>
                  <a:gd name="connsiteY3" fmla="*/ 88780 h 88780"/>
                  <a:gd name="connsiteX4" fmla="*/ 0 w 396875"/>
                  <a:gd name="connsiteY4" fmla="*/ 88780 h 88780"/>
                  <a:gd name="connsiteX0" fmla="*/ 30363 w 344688"/>
                  <a:gd name="connsiteY0" fmla="*/ 91955 h 91955"/>
                  <a:gd name="connsiteX1" fmla="*/ 0 w 344688"/>
                  <a:gd name="connsiteY1" fmla="*/ 0 h 91955"/>
                  <a:gd name="connsiteX2" fmla="*/ 292501 w 344688"/>
                  <a:gd name="connsiteY2" fmla="*/ 0 h 91955"/>
                  <a:gd name="connsiteX3" fmla="*/ 344688 w 344688"/>
                  <a:gd name="connsiteY3" fmla="*/ 88780 h 91955"/>
                  <a:gd name="connsiteX4" fmla="*/ 30363 w 344688"/>
                  <a:gd name="connsiteY4" fmla="*/ 91955 h 919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4688" h="91955">
                    <a:moveTo>
                      <a:pt x="30363" y="91955"/>
                    </a:moveTo>
                    <a:lnTo>
                      <a:pt x="0" y="0"/>
                    </a:lnTo>
                    <a:lnTo>
                      <a:pt x="292501" y="0"/>
                    </a:lnTo>
                    <a:lnTo>
                      <a:pt x="344688" y="88780"/>
                    </a:lnTo>
                    <a:lnTo>
                      <a:pt x="30363" y="91955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フリーフォーム 33"/>
              <p:cNvSpPr/>
              <p:nvPr/>
            </p:nvSpPr>
            <p:spPr>
              <a:xfrm>
                <a:off x="6462303" y="-476188"/>
                <a:ext cx="306588" cy="91955"/>
              </a:xfrm>
              <a:custGeom>
                <a:avLst/>
                <a:gdLst>
                  <a:gd name="connsiteX0" fmla="*/ 0 w 344688"/>
                  <a:gd name="connsiteY0" fmla="*/ 0 h 91955"/>
                  <a:gd name="connsiteX1" fmla="*/ 15823 w 344688"/>
                  <a:gd name="connsiteY1" fmla="*/ 0 h 91955"/>
                  <a:gd name="connsiteX2" fmla="*/ 29780 w 344688"/>
                  <a:gd name="connsiteY2" fmla="*/ 5275 h 91955"/>
                  <a:gd name="connsiteX3" fmla="*/ 151013 w 344688"/>
                  <a:gd name="connsiteY3" fmla="*/ 18070 h 91955"/>
                  <a:gd name="connsiteX4" fmla="*/ 272246 w 344688"/>
                  <a:gd name="connsiteY4" fmla="*/ 5275 h 91955"/>
                  <a:gd name="connsiteX5" fmla="*/ 286203 w 344688"/>
                  <a:gd name="connsiteY5" fmla="*/ 0 h 91955"/>
                  <a:gd name="connsiteX6" fmla="*/ 292501 w 344688"/>
                  <a:gd name="connsiteY6" fmla="*/ 0 h 91955"/>
                  <a:gd name="connsiteX7" fmla="*/ 344688 w 344688"/>
                  <a:gd name="connsiteY7" fmla="*/ 88780 h 91955"/>
                  <a:gd name="connsiteX8" fmla="*/ 30363 w 344688"/>
                  <a:gd name="connsiteY8" fmla="*/ 91955 h 919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44688" h="91955">
                    <a:moveTo>
                      <a:pt x="0" y="0"/>
                    </a:moveTo>
                    <a:lnTo>
                      <a:pt x="15823" y="0"/>
                    </a:lnTo>
                    <a:lnTo>
                      <a:pt x="29780" y="5275"/>
                    </a:lnTo>
                    <a:cubicBezTo>
                      <a:pt x="60806" y="13180"/>
                      <a:pt x="103669" y="18070"/>
                      <a:pt x="151013" y="18070"/>
                    </a:cubicBezTo>
                    <a:cubicBezTo>
                      <a:pt x="198358" y="18070"/>
                      <a:pt x="241220" y="13180"/>
                      <a:pt x="272246" y="5275"/>
                    </a:cubicBezTo>
                    <a:lnTo>
                      <a:pt x="286203" y="0"/>
                    </a:lnTo>
                    <a:lnTo>
                      <a:pt x="292501" y="0"/>
                    </a:lnTo>
                    <a:lnTo>
                      <a:pt x="344688" y="88780"/>
                    </a:lnTo>
                    <a:lnTo>
                      <a:pt x="30363" y="9195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65000"/>
                    </a:schemeClr>
                  </a:gs>
                  <a:gs pos="50000">
                    <a:schemeClr val="bg1"/>
                  </a:gs>
                </a:gsLst>
                <a:lin ang="0" scaled="1"/>
                <a:tileRect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5" name="台形 34"/>
              <p:cNvSpPr/>
              <p:nvPr/>
            </p:nvSpPr>
            <p:spPr>
              <a:xfrm>
                <a:off x="5029828" y="-705348"/>
                <a:ext cx="1602538" cy="73524"/>
              </a:xfrm>
              <a:prstGeom prst="trapezoid">
                <a:avLst>
                  <a:gd name="adj" fmla="val 58782"/>
                </a:avLst>
              </a:prstGeom>
              <a:pattFill prst="dkVert">
                <a:fgClr>
                  <a:schemeClr val="tx1">
                    <a:lumMod val="95000"/>
                    <a:lumOff val="5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6" name="フリーフォーム 35"/>
              <p:cNvSpPr/>
              <p:nvPr/>
            </p:nvSpPr>
            <p:spPr>
              <a:xfrm rot="21178735">
                <a:off x="5157409" y="-268941"/>
                <a:ext cx="179030" cy="523997"/>
              </a:xfrm>
              <a:custGeom>
                <a:avLst/>
                <a:gdLst>
                  <a:gd name="connsiteX0" fmla="*/ 228346 w 297470"/>
                  <a:gd name="connsiteY0" fmla="*/ 0 h 811994"/>
                  <a:gd name="connsiteX1" fmla="*/ 294599 w 297470"/>
                  <a:gd name="connsiteY1" fmla="*/ 8160 h 811994"/>
                  <a:gd name="connsiteX2" fmla="*/ 296051 w 297470"/>
                  <a:gd name="connsiteY2" fmla="*/ 24301 h 811994"/>
                  <a:gd name="connsiteX3" fmla="*/ 284398 w 297470"/>
                  <a:gd name="connsiteY3" fmla="*/ 298042 h 811994"/>
                  <a:gd name="connsiteX4" fmla="*/ 142762 w 297470"/>
                  <a:gd name="connsiteY4" fmla="*/ 780485 h 811994"/>
                  <a:gd name="connsiteX5" fmla="*/ 122517 w 297470"/>
                  <a:gd name="connsiteY5" fmla="*/ 811994 h 811994"/>
                  <a:gd name="connsiteX6" fmla="*/ 0 w 297470"/>
                  <a:gd name="connsiteY6" fmla="*/ 757928 h 811994"/>
                  <a:gd name="connsiteX7" fmla="*/ 54694 w 297470"/>
                  <a:gd name="connsiteY7" fmla="*/ 671744 h 811994"/>
                  <a:gd name="connsiteX8" fmla="*/ 165078 w 297470"/>
                  <a:gd name="connsiteY8" fmla="*/ 414408 h 811994"/>
                  <a:gd name="connsiteX9" fmla="*/ 229456 w 297470"/>
                  <a:gd name="connsiteY9" fmla="*/ 14885 h 811994"/>
                  <a:gd name="connsiteX10" fmla="*/ 228346 w 297470"/>
                  <a:gd name="connsiteY10" fmla="*/ 0 h 8119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470" h="811994">
                    <a:moveTo>
                      <a:pt x="228346" y="0"/>
                    </a:moveTo>
                    <a:lnTo>
                      <a:pt x="294599" y="8160"/>
                    </a:lnTo>
                    <a:lnTo>
                      <a:pt x="296051" y="24301"/>
                    </a:lnTo>
                    <a:cubicBezTo>
                      <a:pt x="299783" y="109339"/>
                      <a:pt x="296239" y="201891"/>
                      <a:pt x="284398" y="298042"/>
                    </a:cubicBezTo>
                    <a:cubicBezTo>
                      <a:pt x="260714" y="490343"/>
                      <a:pt x="208323" y="660627"/>
                      <a:pt x="142762" y="780485"/>
                    </a:cubicBezTo>
                    <a:lnTo>
                      <a:pt x="122517" y="811994"/>
                    </a:lnTo>
                    <a:lnTo>
                      <a:pt x="0" y="757928"/>
                    </a:lnTo>
                    <a:lnTo>
                      <a:pt x="54694" y="671744"/>
                    </a:lnTo>
                    <a:cubicBezTo>
                      <a:pt x="97402" y="595436"/>
                      <a:pt x="135178" y="508626"/>
                      <a:pt x="165078" y="414408"/>
                    </a:cubicBezTo>
                    <a:cubicBezTo>
                      <a:pt x="209929" y="273081"/>
                      <a:pt x="230692" y="135155"/>
                      <a:pt x="229456" y="14885"/>
                    </a:cubicBezTo>
                    <a:lnTo>
                      <a:pt x="228346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フリーフォーム 36"/>
              <p:cNvSpPr/>
              <p:nvPr/>
            </p:nvSpPr>
            <p:spPr>
              <a:xfrm rot="21178735">
                <a:off x="6348173" y="-278836"/>
                <a:ext cx="95080" cy="506121"/>
              </a:xfrm>
              <a:custGeom>
                <a:avLst/>
                <a:gdLst>
                  <a:gd name="connsiteX0" fmla="*/ 32317 w 157979"/>
                  <a:gd name="connsiteY0" fmla="*/ 0 h 784293"/>
                  <a:gd name="connsiteX1" fmla="*/ 102435 w 157979"/>
                  <a:gd name="connsiteY1" fmla="*/ 8636 h 784293"/>
                  <a:gd name="connsiteX2" fmla="*/ 91998 w 157979"/>
                  <a:gd name="connsiteY2" fmla="*/ 50835 h 784293"/>
                  <a:gd name="connsiteX3" fmla="*/ 88647 w 157979"/>
                  <a:gd name="connsiteY3" fmla="*/ 455497 h 784293"/>
                  <a:gd name="connsiteX4" fmla="*/ 154437 w 157979"/>
                  <a:gd name="connsiteY4" fmla="*/ 727671 h 784293"/>
                  <a:gd name="connsiteX5" fmla="*/ 157979 w 157979"/>
                  <a:gd name="connsiteY5" fmla="*/ 736110 h 784293"/>
                  <a:gd name="connsiteX6" fmla="*/ 141701 w 157979"/>
                  <a:gd name="connsiteY6" fmla="*/ 764185 h 784293"/>
                  <a:gd name="connsiteX7" fmla="*/ 89698 w 157979"/>
                  <a:gd name="connsiteY7" fmla="*/ 780701 h 784293"/>
                  <a:gd name="connsiteX8" fmla="*/ 70686 w 157979"/>
                  <a:gd name="connsiteY8" fmla="*/ 784293 h 784293"/>
                  <a:gd name="connsiteX9" fmla="*/ 47581 w 157979"/>
                  <a:gd name="connsiteY9" fmla="*/ 713768 h 784293"/>
                  <a:gd name="connsiteX10" fmla="*/ 0 w 157979"/>
                  <a:gd name="connsiteY10" fmla="*/ 321472 h 784293"/>
                  <a:gd name="connsiteX11" fmla="*/ 21895 w 157979"/>
                  <a:gd name="connsiteY11" fmla="*/ 48359 h 784293"/>
                  <a:gd name="connsiteX12" fmla="*/ 32317 w 157979"/>
                  <a:gd name="connsiteY12" fmla="*/ 0 h 784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7979" h="784293">
                    <a:moveTo>
                      <a:pt x="32317" y="0"/>
                    </a:moveTo>
                    <a:lnTo>
                      <a:pt x="102435" y="8636"/>
                    </a:lnTo>
                    <a:lnTo>
                      <a:pt x="91998" y="50835"/>
                    </a:lnTo>
                    <a:cubicBezTo>
                      <a:pt x="70664" y="169204"/>
                      <a:pt x="68065" y="308660"/>
                      <a:pt x="88647" y="455497"/>
                    </a:cubicBezTo>
                    <a:cubicBezTo>
                      <a:pt x="102368" y="553390"/>
                      <a:pt x="125092" y="645295"/>
                      <a:pt x="154437" y="727671"/>
                    </a:cubicBezTo>
                    <a:lnTo>
                      <a:pt x="157979" y="736110"/>
                    </a:lnTo>
                    <a:lnTo>
                      <a:pt x="141701" y="764185"/>
                    </a:lnTo>
                    <a:lnTo>
                      <a:pt x="89698" y="780701"/>
                    </a:lnTo>
                    <a:lnTo>
                      <a:pt x="70686" y="784293"/>
                    </a:lnTo>
                    <a:lnTo>
                      <a:pt x="47581" y="713768"/>
                    </a:lnTo>
                    <a:cubicBezTo>
                      <a:pt x="17541" y="601785"/>
                      <a:pt x="0" y="466787"/>
                      <a:pt x="0" y="321472"/>
                    </a:cubicBezTo>
                    <a:cubicBezTo>
                      <a:pt x="0" y="224594"/>
                      <a:pt x="7796" y="132303"/>
                      <a:pt x="21895" y="48359"/>
                    </a:cubicBezTo>
                    <a:lnTo>
                      <a:pt x="32317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" name="フリーフォーム 37"/>
              <p:cNvSpPr/>
              <p:nvPr/>
            </p:nvSpPr>
            <p:spPr>
              <a:xfrm rot="21300975">
                <a:off x="6264257" y="-276825"/>
                <a:ext cx="103972" cy="525314"/>
              </a:xfrm>
              <a:custGeom>
                <a:avLst/>
                <a:gdLst>
                  <a:gd name="connsiteX0" fmla="*/ 106526 w 172753"/>
                  <a:gd name="connsiteY0" fmla="*/ 5763 h 814034"/>
                  <a:gd name="connsiteX1" fmla="*/ 97829 w 172753"/>
                  <a:gd name="connsiteY1" fmla="*/ 54463 h 814034"/>
                  <a:gd name="connsiteX2" fmla="*/ 85657 w 172753"/>
                  <a:gd name="connsiteY2" fmla="*/ 328181 h 814034"/>
                  <a:gd name="connsiteX3" fmla="*/ 147154 w 172753"/>
                  <a:gd name="connsiteY3" fmla="*/ 718538 h 814034"/>
                  <a:gd name="connsiteX4" fmla="*/ 172753 w 172753"/>
                  <a:gd name="connsiteY4" fmla="*/ 788197 h 814034"/>
                  <a:gd name="connsiteX5" fmla="*/ 58440 w 172753"/>
                  <a:gd name="connsiteY5" fmla="*/ 814034 h 814034"/>
                  <a:gd name="connsiteX6" fmla="*/ 56901 w 172753"/>
                  <a:gd name="connsiteY6" fmla="*/ 809619 h 814034"/>
                  <a:gd name="connsiteX7" fmla="*/ 0 w 172753"/>
                  <a:gd name="connsiteY7" fmla="*/ 368932 h 814034"/>
                  <a:gd name="connsiteX8" fmla="*/ 26183 w 172753"/>
                  <a:gd name="connsiteY8" fmla="*/ 62132 h 814034"/>
                  <a:gd name="connsiteX9" fmla="*/ 40438 w 172753"/>
                  <a:gd name="connsiteY9" fmla="*/ 0 h 814034"/>
                  <a:gd name="connsiteX10" fmla="*/ 106526 w 172753"/>
                  <a:gd name="connsiteY10" fmla="*/ 5763 h 8140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72753" h="814034">
                    <a:moveTo>
                      <a:pt x="106526" y="5763"/>
                    </a:moveTo>
                    <a:lnTo>
                      <a:pt x="97829" y="54463"/>
                    </a:lnTo>
                    <a:cubicBezTo>
                      <a:pt x="86724" y="138855"/>
                      <a:pt x="82213" y="231365"/>
                      <a:pt x="85657" y="328181"/>
                    </a:cubicBezTo>
                    <a:cubicBezTo>
                      <a:pt x="90824" y="473404"/>
                      <a:pt x="113153" y="607694"/>
                      <a:pt x="147154" y="718538"/>
                    </a:cubicBezTo>
                    <a:lnTo>
                      <a:pt x="172753" y="788197"/>
                    </a:lnTo>
                    <a:lnTo>
                      <a:pt x="58440" y="814034"/>
                    </a:lnTo>
                    <a:lnTo>
                      <a:pt x="56901" y="809619"/>
                    </a:lnTo>
                    <a:cubicBezTo>
                      <a:pt x="20977" y="683822"/>
                      <a:pt x="0" y="532172"/>
                      <a:pt x="0" y="368932"/>
                    </a:cubicBezTo>
                    <a:cubicBezTo>
                      <a:pt x="0" y="260105"/>
                      <a:pt x="9323" y="156430"/>
                      <a:pt x="26183" y="62132"/>
                    </a:cubicBezTo>
                    <a:lnTo>
                      <a:pt x="40438" y="0"/>
                    </a:lnTo>
                    <a:lnTo>
                      <a:pt x="106526" y="5763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フリーフォーム 38"/>
              <p:cNvSpPr/>
              <p:nvPr/>
            </p:nvSpPr>
            <p:spPr>
              <a:xfrm rot="21300975">
                <a:off x="5280330" y="-272448"/>
                <a:ext cx="133284" cy="541523"/>
              </a:xfrm>
              <a:custGeom>
                <a:avLst/>
                <a:gdLst>
                  <a:gd name="connsiteX0" fmla="*/ 209967 w 221457"/>
                  <a:gd name="connsiteY0" fmla="*/ 5805 h 839152"/>
                  <a:gd name="connsiteX1" fmla="*/ 214970 w 221457"/>
                  <a:gd name="connsiteY1" fmla="*/ 41679 h 839152"/>
                  <a:gd name="connsiteX2" fmla="*/ 214400 w 221457"/>
                  <a:gd name="connsiteY2" fmla="*/ 349595 h 839152"/>
                  <a:gd name="connsiteX3" fmla="*/ 119430 w 221457"/>
                  <a:gd name="connsiteY3" fmla="*/ 783673 h 839152"/>
                  <a:gd name="connsiteX4" fmla="*/ 94485 w 221457"/>
                  <a:gd name="connsiteY4" fmla="*/ 839152 h 839152"/>
                  <a:gd name="connsiteX5" fmla="*/ 35289 w 221457"/>
                  <a:gd name="connsiteY5" fmla="*/ 823540 h 839152"/>
                  <a:gd name="connsiteX6" fmla="*/ 0 w 221457"/>
                  <a:gd name="connsiteY6" fmla="*/ 809444 h 839152"/>
                  <a:gd name="connsiteX7" fmla="*/ 19112 w 221457"/>
                  <a:gd name="connsiteY7" fmla="*/ 777234 h 839152"/>
                  <a:gd name="connsiteX8" fmla="*/ 143507 w 221457"/>
                  <a:gd name="connsiteY8" fmla="*/ 290061 h 839152"/>
                  <a:gd name="connsiteX9" fmla="*/ 145421 w 221457"/>
                  <a:gd name="connsiteY9" fmla="*/ 16079 h 839152"/>
                  <a:gd name="connsiteX10" fmla="*/ 143396 w 221457"/>
                  <a:gd name="connsiteY10" fmla="*/ 0 h 839152"/>
                  <a:gd name="connsiteX11" fmla="*/ 209967 w 221457"/>
                  <a:gd name="connsiteY11" fmla="*/ 5805 h 8391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21457" h="839152">
                    <a:moveTo>
                      <a:pt x="209967" y="5805"/>
                    </a:moveTo>
                    <a:lnTo>
                      <a:pt x="214970" y="41679"/>
                    </a:lnTo>
                    <a:cubicBezTo>
                      <a:pt x="223573" y="137086"/>
                      <a:pt x="223854" y="241179"/>
                      <a:pt x="214400" y="349595"/>
                    </a:cubicBezTo>
                    <a:cubicBezTo>
                      <a:pt x="200219" y="512218"/>
                      <a:pt x="166147" y="661473"/>
                      <a:pt x="119430" y="783673"/>
                    </a:cubicBezTo>
                    <a:lnTo>
                      <a:pt x="94485" y="839152"/>
                    </a:lnTo>
                    <a:lnTo>
                      <a:pt x="35289" y="823540"/>
                    </a:lnTo>
                    <a:lnTo>
                      <a:pt x="0" y="809444"/>
                    </a:lnTo>
                    <a:lnTo>
                      <a:pt x="19112" y="777234"/>
                    </a:lnTo>
                    <a:cubicBezTo>
                      <a:pt x="80370" y="655121"/>
                      <a:pt x="126675" y="483083"/>
                      <a:pt x="143507" y="290061"/>
                    </a:cubicBezTo>
                    <a:cubicBezTo>
                      <a:pt x="151922" y="193550"/>
                      <a:pt x="152174" y="100931"/>
                      <a:pt x="145421" y="16079"/>
                    </a:cubicBezTo>
                    <a:lnTo>
                      <a:pt x="143396" y="0"/>
                    </a:lnTo>
                    <a:lnTo>
                      <a:pt x="209967" y="5805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フリーフォーム 39"/>
              <p:cNvSpPr/>
              <p:nvPr/>
            </p:nvSpPr>
            <p:spPr>
              <a:xfrm rot="463895">
                <a:off x="6149306" y="-270872"/>
                <a:ext cx="170052" cy="534774"/>
              </a:xfrm>
              <a:custGeom>
                <a:avLst/>
                <a:gdLst>
                  <a:gd name="connsiteX0" fmla="*/ 85815 w 282551"/>
                  <a:gd name="connsiteY0" fmla="*/ 0 h 828694"/>
                  <a:gd name="connsiteX1" fmla="*/ 85586 w 282551"/>
                  <a:gd name="connsiteY1" fmla="*/ 63746 h 828694"/>
                  <a:gd name="connsiteX2" fmla="*/ 127574 w 282551"/>
                  <a:gd name="connsiteY2" fmla="*/ 368785 h 828694"/>
                  <a:gd name="connsiteX3" fmla="*/ 280078 w 282551"/>
                  <a:gd name="connsiteY3" fmla="*/ 786140 h 828694"/>
                  <a:gd name="connsiteX4" fmla="*/ 282551 w 282551"/>
                  <a:gd name="connsiteY4" fmla="*/ 790108 h 828694"/>
                  <a:gd name="connsiteX5" fmla="*/ 261892 w 282551"/>
                  <a:gd name="connsiteY5" fmla="*/ 799940 h 828694"/>
                  <a:gd name="connsiteX6" fmla="*/ 185960 w 282551"/>
                  <a:gd name="connsiteY6" fmla="*/ 828694 h 828694"/>
                  <a:gd name="connsiteX7" fmla="*/ 170669 w 282551"/>
                  <a:gd name="connsiteY7" fmla="*/ 802250 h 828694"/>
                  <a:gd name="connsiteX8" fmla="*/ 45795 w 282551"/>
                  <a:gd name="connsiteY8" fmla="*/ 453911 h 828694"/>
                  <a:gd name="connsiteX9" fmla="*/ 19 w 282551"/>
                  <a:gd name="connsiteY9" fmla="*/ 86708 h 828694"/>
                  <a:gd name="connsiteX10" fmla="*/ 4263 w 282551"/>
                  <a:gd name="connsiteY10" fmla="*/ 11072 h 828694"/>
                  <a:gd name="connsiteX11" fmla="*/ 85815 w 282551"/>
                  <a:gd name="connsiteY11" fmla="*/ 0 h 828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82551" h="828694">
                    <a:moveTo>
                      <a:pt x="85815" y="0"/>
                    </a:moveTo>
                    <a:lnTo>
                      <a:pt x="85586" y="63746"/>
                    </a:lnTo>
                    <a:cubicBezTo>
                      <a:pt x="89895" y="159442"/>
                      <a:pt x="103621" y="262626"/>
                      <a:pt x="127574" y="368785"/>
                    </a:cubicBezTo>
                    <a:cubicBezTo>
                      <a:pt x="163504" y="528022"/>
                      <a:pt x="217346" y="671335"/>
                      <a:pt x="280078" y="786140"/>
                    </a:cubicBezTo>
                    <a:lnTo>
                      <a:pt x="282551" y="790108"/>
                    </a:lnTo>
                    <a:lnTo>
                      <a:pt x="261892" y="799940"/>
                    </a:lnTo>
                    <a:lnTo>
                      <a:pt x="185960" y="828694"/>
                    </a:lnTo>
                    <a:lnTo>
                      <a:pt x="170669" y="802250"/>
                    </a:lnTo>
                    <a:cubicBezTo>
                      <a:pt x="121343" y="706077"/>
                      <a:pt x="77402" y="586437"/>
                      <a:pt x="45795" y="453911"/>
                    </a:cubicBezTo>
                    <a:cubicBezTo>
                      <a:pt x="14189" y="321384"/>
                      <a:pt x="-593" y="194790"/>
                      <a:pt x="19" y="86708"/>
                    </a:cubicBezTo>
                    <a:lnTo>
                      <a:pt x="4263" y="11072"/>
                    </a:lnTo>
                    <a:lnTo>
                      <a:pt x="85815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フリーフォーム 40"/>
              <p:cNvSpPr/>
              <p:nvPr/>
            </p:nvSpPr>
            <p:spPr>
              <a:xfrm rot="463895">
                <a:off x="5392280" y="-274936"/>
                <a:ext cx="118206" cy="551025"/>
              </a:xfrm>
              <a:custGeom>
                <a:avLst/>
                <a:gdLst>
                  <a:gd name="connsiteX0" fmla="*/ 88715 w 196406"/>
                  <a:gd name="connsiteY0" fmla="*/ 0 h 853876"/>
                  <a:gd name="connsiteX1" fmla="*/ 91444 w 196406"/>
                  <a:gd name="connsiteY1" fmla="*/ 4093 h 853876"/>
                  <a:gd name="connsiteX2" fmla="*/ 196406 w 196406"/>
                  <a:gd name="connsiteY2" fmla="*/ 549584 h 853876"/>
                  <a:gd name="connsiteX3" fmla="*/ 177698 w 196406"/>
                  <a:gd name="connsiteY3" fmla="*/ 805645 h 853876"/>
                  <a:gd name="connsiteX4" fmla="*/ 168223 w 196406"/>
                  <a:gd name="connsiteY4" fmla="*/ 853876 h 853876"/>
                  <a:gd name="connsiteX5" fmla="*/ 70776 w 196406"/>
                  <a:gd name="connsiteY5" fmla="*/ 850373 h 853876"/>
                  <a:gd name="connsiteX6" fmla="*/ 82898 w 196406"/>
                  <a:gd name="connsiteY6" fmla="*/ 790763 h 853876"/>
                  <a:gd name="connsiteX7" fmla="*/ 79995 w 196406"/>
                  <a:gd name="connsiteY7" fmla="*/ 346427 h 853876"/>
                  <a:gd name="connsiteX8" fmla="*/ 12776 w 196406"/>
                  <a:gd name="connsiteY8" fmla="*/ 45938 h 853876"/>
                  <a:gd name="connsiteX9" fmla="*/ 0 w 196406"/>
                  <a:gd name="connsiteY9" fmla="*/ 12044 h 853876"/>
                  <a:gd name="connsiteX10" fmla="*/ 88715 w 196406"/>
                  <a:gd name="connsiteY10" fmla="*/ 0 h 853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96406" h="853876">
                    <a:moveTo>
                      <a:pt x="88715" y="0"/>
                    </a:moveTo>
                    <a:lnTo>
                      <a:pt x="91444" y="4093"/>
                    </a:lnTo>
                    <a:cubicBezTo>
                      <a:pt x="154771" y="122312"/>
                      <a:pt x="196406" y="322512"/>
                      <a:pt x="196406" y="549584"/>
                    </a:cubicBezTo>
                    <a:cubicBezTo>
                      <a:pt x="196406" y="640413"/>
                      <a:pt x="189744" y="726942"/>
                      <a:pt x="177698" y="805645"/>
                    </a:cubicBezTo>
                    <a:lnTo>
                      <a:pt x="168223" y="853876"/>
                    </a:lnTo>
                    <a:lnTo>
                      <a:pt x="70776" y="850373"/>
                    </a:lnTo>
                    <a:lnTo>
                      <a:pt x="82898" y="790763"/>
                    </a:lnTo>
                    <a:cubicBezTo>
                      <a:pt x="101572" y="661278"/>
                      <a:pt x="101956" y="508183"/>
                      <a:pt x="79995" y="346427"/>
                    </a:cubicBezTo>
                    <a:cubicBezTo>
                      <a:pt x="65354" y="238590"/>
                      <a:pt x="42168" y="137111"/>
                      <a:pt x="12776" y="45938"/>
                    </a:cubicBezTo>
                    <a:lnTo>
                      <a:pt x="0" y="12044"/>
                    </a:lnTo>
                    <a:lnTo>
                      <a:pt x="88715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フリーフォーム 41"/>
              <p:cNvSpPr/>
              <p:nvPr/>
            </p:nvSpPr>
            <p:spPr>
              <a:xfrm rot="463895">
                <a:off x="6035836" y="-273047"/>
                <a:ext cx="181164" cy="549786"/>
              </a:xfrm>
              <a:custGeom>
                <a:avLst/>
                <a:gdLst>
                  <a:gd name="connsiteX0" fmla="*/ 119318 w 301015"/>
                  <a:gd name="connsiteY0" fmla="*/ 0 h 851956"/>
                  <a:gd name="connsiteX1" fmla="*/ 115074 w 301015"/>
                  <a:gd name="connsiteY1" fmla="*/ 75636 h 851956"/>
                  <a:gd name="connsiteX2" fmla="*/ 160850 w 301015"/>
                  <a:gd name="connsiteY2" fmla="*/ 442839 h 851956"/>
                  <a:gd name="connsiteX3" fmla="*/ 285724 w 301015"/>
                  <a:gd name="connsiteY3" fmla="*/ 791178 h 851956"/>
                  <a:gd name="connsiteX4" fmla="*/ 301015 w 301015"/>
                  <a:gd name="connsiteY4" fmla="*/ 817622 h 851956"/>
                  <a:gd name="connsiteX5" fmla="*/ 259442 w 301015"/>
                  <a:gd name="connsiteY5" fmla="*/ 833364 h 851956"/>
                  <a:gd name="connsiteX6" fmla="*/ 194437 w 301015"/>
                  <a:gd name="connsiteY6" fmla="*/ 851956 h 851956"/>
                  <a:gd name="connsiteX7" fmla="*/ 170649 w 301015"/>
                  <a:gd name="connsiteY7" fmla="*/ 807310 h 851956"/>
                  <a:gd name="connsiteX8" fmla="*/ 50735 w 301015"/>
                  <a:gd name="connsiteY8" fmla="*/ 457789 h 851956"/>
                  <a:gd name="connsiteX9" fmla="*/ 0 w 301015"/>
                  <a:gd name="connsiteY9" fmla="*/ 91769 h 851956"/>
                  <a:gd name="connsiteX10" fmla="*/ 1616 w 301015"/>
                  <a:gd name="connsiteY10" fmla="*/ 15981 h 851956"/>
                  <a:gd name="connsiteX11" fmla="*/ 119318 w 301015"/>
                  <a:gd name="connsiteY11" fmla="*/ 0 h 85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015" h="851956">
                    <a:moveTo>
                      <a:pt x="119318" y="0"/>
                    </a:moveTo>
                    <a:lnTo>
                      <a:pt x="115074" y="75636"/>
                    </a:lnTo>
                    <a:cubicBezTo>
                      <a:pt x="114462" y="183718"/>
                      <a:pt x="129244" y="310312"/>
                      <a:pt x="160850" y="442839"/>
                    </a:cubicBezTo>
                    <a:cubicBezTo>
                      <a:pt x="192457" y="575365"/>
                      <a:pt x="236398" y="695006"/>
                      <a:pt x="285724" y="791178"/>
                    </a:cubicBezTo>
                    <a:lnTo>
                      <a:pt x="301015" y="817622"/>
                    </a:lnTo>
                    <a:lnTo>
                      <a:pt x="259442" y="833364"/>
                    </a:lnTo>
                    <a:lnTo>
                      <a:pt x="194437" y="851956"/>
                    </a:lnTo>
                    <a:lnTo>
                      <a:pt x="170649" y="807310"/>
                    </a:lnTo>
                    <a:cubicBezTo>
                      <a:pt x="124455" y="710391"/>
                      <a:pt x="82341" y="590316"/>
                      <a:pt x="50735" y="457789"/>
                    </a:cubicBezTo>
                    <a:cubicBezTo>
                      <a:pt x="19129" y="325262"/>
                      <a:pt x="2518" y="199104"/>
                      <a:pt x="0" y="91769"/>
                    </a:cubicBezTo>
                    <a:lnTo>
                      <a:pt x="1616" y="15981"/>
                    </a:lnTo>
                    <a:lnTo>
                      <a:pt x="119318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フリーフォーム 42"/>
              <p:cNvSpPr/>
              <p:nvPr/>
            </p:nvSpPr>
            <p:spPr>
              <a:xfrm rot="463895">
                <a:off x="5484511" y="-273233"/>
                <a:ext cx="129896" cy="559551"/>
              </a:xfrm>
              <a:custGeom>
                <a:avLst/>
                <a:gdLst>
                  <a:gd name="connsiteX0" fmla="*/ 78363 w 215832"/>
                  <a:gd name="connsiteY0" fmla="*/ 0 h 867089"/>
                  <a:gd name="connsiteX1" fmla="*/ 109940 w 215832"/>
                  <a:gd name="connsiteY1" fmla="*/ 69748 h 867089"/>
                  <a:gd name="connsiteX2" fmla="*/ 199710 w 215832"/>
                  <a:gd name="connsiteY2" fmla="*/ 428739 h 867089"/>
                  <a:gd name="connsiteX3" fmla="*/ 208903 w 215832"/>
                  <a:gd name="connsiteY3" fmla="*/ 798670 h 867089"/>
                  <a:gd name="connsiteX4" fmla="*/ 198787 w 215832"/>
                  <a:gd name="connsiteY4" fmla="*/ 863316 h 867089"/>
                  <a:gd name="connsiteX5" fmla="*/ 151100 w 215832"/>
                  <a:gd name="connsiteY5" fmla="*/ 867089 h 867089"/>
                  <a:gd name="connsiteX6" fmla="*/ 79508 w 215832"/>
                  <a:gd name="connsiteY6" fmla="*/ 864515 h 867089"/>
                  <a:gd name="connsiteX7" fmla="*/ 88983 w 215832"/>
                  <a:gd name="connsiteY7" fmla="*/ 816285 h 867089"/>
                  <a:gd name="connsiteX8" fmla="*/ 107691 w 215832"/>
                  <a:gd name="connsiteY8" fmla="*/ 560223 h 867089"/>
                  <a:gd name="connsiteX9" fmla="*/ 2729 w 215832"/>
                  <a:gd name="connsiteY9" fmla="*/ 14732 h 867089"/>
                  <a:gd name="connsiteX10" fmla="*/ 0 w 215832"/>
                  <a:gd name="connsiteY10" fmla="*/ 10639 h 867089"/>
                  <a:gd name="connsiteX11" fmla="*/ 78363 w 215832"/>
                  <a:gd name="connsiteY11" fmla="*/ 0 h 8670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15832" h="867089">
                    <a:moveTo>
                      <a:pt x="78363" y="0"/>
                    </a:moveTo>
                    <a:lnTo>
                      <a:pt x="109940" y="69748"/>
                    </a:lnTo>
                    <a:cubicBezTo>
                      <a:pt x="149500" y="170332"/>
                      <a:pt x="181381" y="293735"/>
                      <a:pt x="199710" y="428739"/>
                    </a:cubicBezTo>
                    <a:cubicBezTo>
                      <a:pt x="218039" y="563744"/>
                      <a:pt x="220214" y="691179"/>
                      <a:pt x="208903" y="798670"/>
                    </a:cubicBezTo>
                    <a:lnTo>
                      <a:pt x="198787" y="863316"/>
                    </a:lnTo>
                    <a:lnTo>
                      <a:pt x="151100" y="867089"/>
                    </a:lnTo>
                    <a:lnTo>
                      <a:pt x="79508" y="864515"/>
                    </a:lnTo>
                    <a:lnTo>
                      <a:pt x="88983" y="816285"/>
                    </a:lnTo>
                    <a:cubicBezTo>
                      <a:pt x="101029" y="737582"/>
                      <a:pt x="107691" y="651052"/>
                      <a:pt x="107691" y="560223"/>
                    </a:cubicBezTo>
                    <a:cubicBezTo>
                      <a:pt x="107691" y="333151"/>
                      <a:pt x="66056" y="132951"/>
                      <a:pt x="2729" y="14732"/>
                    </a:cubicBezTo>
                    <a:lnTo>
                      <a:pt x="0" y="10639"/>
                    </a:lnTo>
                    <a:lnTo>
                      <a:pt x="78363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フリーフォーム 43"/>
              <p:cNvSpPr/>
              <p:nvPr/>
            </p:nvSpPr>
            <p:spPr>
              <a:xfrm>
                <a:off x="5946396" y="-273255"/>
                <a:ext cx="124922" cy="564626"/>
              </a:xfrm>
              <a:custGeom>
                <a:avLst/>
                <a:gdLst>
                  <a:gd name="connsiteX0" fmla="*/ 128963 w 207566"/>
                  <a:gd name="connsiteY0" fmla="*/ 0 h 874952"/>
                  <a:gd name="connsiteX1" fmla="*/ 117166 w 207566"/>
                  <a:gd name="connsiteY1" fmla="*/ 74882 h 874952"/>
                  <a:gd name="connsiteX2" fmla="*/ 118198 w 207566"/>
                  <a:gd name="connsiteY2" fmla="*/ 444400 h 874952"/>
                  <a:gd name="connsiteX3" fmla="*/ 190000 w 207566"/>
                  <a:gd name="connsiteY3" fmla="*/ 806876 h 874952"/>
                  <a:gd name="connsiteX4" fmla="*/ 207566 w 207566"/>
                  <a:gd name="connsiteY4" fmla="*/ 854316 h 874952"/>
                  <a:gd name="connsiteX5" fmla="*/ 79214 w 207566"/>
                  <a:gd name="connsiteY5" fmla="*/ 872877 h 874952"/>
                  <a:gd name="connsiteX6" fmla="*/ 35350 w 207566"/>
                  <a:gd name="connsiteY6" fmla="*/ 874952 h 874952"/>
                  <a:gd name="connsiteX7" fmla="*/ 21635 w 207566"/>
                  <a:gd name="connsiteY7" fmla="*/ 788631 h 874952"/>
                  <a:gd name="connsiteX8" fmla="*/ 0 w 207566"/>
                  <a:gd name="connsiteY8" fmla="*/ 420826 h 874952"/>
                  <a:gd name="connsiteX9" fmla="*/ 21635 w 207566"/>
                  <a:gd name="connsiteY9" fmla="*/ 53021 h 874952"/>
                  <a:gd name="connsiteX10" fmla="*/ 30059 w 207566"/>
                  <a:gd name="connsiteY10" fmla="*/ 0 h 874952"/>
                  <a:gd name="connsiteX11" fmla="*/ 128963 w 207566"/>
                  <a:gd name="connsiteY11" fmla="*/ 0 h 8749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07566" h="874952">
                    <a:moveTo>
                      <a:pt x="128963" y="0"/>
                    </a:moveTo>
                    <a:lnTo>
                      <a:pt x="117166" y="74882"/>
                    </a:lnTo>
                    <a:cubicBezTo>
                      <a:pt x="105221" y="181580"/>
                      <a:pt x="104709" y="308826"/>
                      <a:pt x="118198" y="444400"/>
                    </a:cubicBezTo>
                    <a:cubicBezTo>
                      <a:pt x="131688" y="579974"/>
                      <a:pt x="157265" y="704623"/>
                      <a:pt x="190000" y="806876"/>
                    </a:cubicBezTo>
                    <a:lnTo>
                      <a:pt x="207566" y="854316"/>
                    </a:lnTo>
                    <a:lnTo>
                      <a:pt x="79214" y="872877"/>
                    </a:lnTo>
                    <a:lnTo>
                      <a:pt x="35350" y="874952"/>
                    </a:lnTo>
                    <a:lnTo>
                      <a:pt x="21635" y="788631"/>
                    </a:lnTo>
                    <a:cubicBezTo>
                      <a:pt x="7976" y="683639"/>
                      <a:pt x="0" y="557069"/>
                      <a:pt x="0" y="420826"/>
                    </a:cubicBezTo>
                    <a:cubicBezTo>
                      <a:pt x="0" y="284583"/>
                      <a:pt x="7976" y="158014"/>
                      <a:pt x="21635" y="53021"/>
                    </a:cubicBezTo>
                    <a:lnTo>
                      <a:pt x="30059" y="0"/>
                    </a:lnTo>
                    <a:lnTo>
                      <a:pt x="128963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フリーフォーム 44"/>
              <p:cNvSpPr/>
              <p:nvPr/>
            </p:nvSpPr>
            <p:spPr>
              <a:xfrm>
                <a:off x="5612449" y="-273255"/>
                <a:ext cx="102622" cy="566347"/>
              </a:xfrm>
              <a:custGeom>
                <a:avLst/>
                <a:gdLst>
                  <a:gd name="connsiteX0" fmla="*/ 107950 w 170513"/>
                  <a:gd name="connsiteY0" fmla="*/ 0 h 877619"/>
                  <a:gd name="connsiteX1" fmla="*/ 129855 w 170513"/>
                  <a:gd name="connsiteY1" fmla="*/ 73361 h 877619"/>
                  <a:gd name="connsiteX2" fmla="*/ 170513 w 170513"/>
                  <a:gd name="connsiteY2" fmla="*/ 441166 h 877619"/>
                  <a:gd name="connsiteX3" fmla="*/ 129855 w 170513"/>
                  <a:gd name="connsiteY3" fmla="*/ 808971 h 877619"/>
                  <a:gd name="connsiteX4" fmla="*/ 109357 w 170513"/>
                  <a:gd name="connsiteY4" fmla="*/ 877619 h 877619"/>
                  <a:gd name="connsiteX5" fmla="*/ 3185 w 170513"/>
                  <a:gd name="connsiteY5" fmla="*/ 871669 h 877619"/>
                  <a:gd name="connsiteX6" fmla="*/ 21906 w 170513"/>
                  <a:gd name="connsiteY6" fmla="*/ 808971 h 877619"/>
                  <a:gd name="connsiteX7" fmla="*/ 62564 w 170513"/>
                  <a:gd name="connsiteY7" fmla="*/ 441166 h 877619"/>
                  <a:gd name="connsiteX8" fmla="*/ 21907 w 170513"/>
                  <a:gd name="connsiteY8" fmla="*/ 73362 h 877619"/>
                  <a:gd name="connsiteX9" fmla="*/ 0 w 170513"/>
                  <a:gd name="connsiteY9" fmla="*/ 0 h 877619"/>
                  <a:gd name="connsiteX10" fmla="*/ 107950 w 170513"/>
                  <a:gd name="connsiteY10" fmla="*/ 0 h 877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70513" h="877619">
                    <a:moveTo>
                      <a:pt x="107950" y="0"/>
                    </a:moveTo>
                    <a:lnTo>
                      <a:pt x="129855" y="73361"/>
                    </a:lnTo>
                    <a:cubicBezTo>
                      <a:pt x="155524" y="178354"/>
                      <a:pt x="170513" y="304923"/>
                      <a:pt x="170513" y="441166"/>
                    </a:cubicBezTo>
                    <a:cubicBezTo>
                      <a:pt x="170513" y="577409"/>
                      <a:pt x="155524" y="703979"/>
                      <a:pt x="129855" y="808971"/>
                    </a:cubicBezTo>
                    <a:lnTo>
                      <a:pt x="109357" y="877619"/>
                    </a:lnTo>
                    <a:lnTo>
                      <a:pt x="3185" y="871669"/>
                    </a:lnTo>
                    <a:lnTo>
                      <a:pt x="21906" y="808971"/>
                    </a:lnTo>
                    <a:cubicBezTo>
                      <a:pt x="47575" y="703979"/>
                      <a:pt x="62564" y="577410"/>
                      <a:pt x="62564" y="441166"/>
                    </a:cubicBezTo>
                    <a:cubicBezTo>
                      <a:pt x="62565" y="304924"/>
                      <a:pt x="47575" y="178354"/>
                      <a:pt x="21907" y="73362"/>
                    </a:cubicBezTo>
                    <a:lnTo>
                      <a:pt x="0" y="0"/>
                    </a:lnTo>
                    <a:lnTo>
                      <a:pt x="107950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フリーフォーム 45"/>
              <p:cNvSpPr/>
              <p:nvPr/>
            </p:nvSpPr>
            <p:spPr>
              <a:xfrm>
                <a:off x="5712783" y="-273254"/>
                <a:ext cx="79602" cy="569594"/>
              </a:xfrm>
              <a:custGeom>
                <a:avLst/>
                <a:gdLst>
                  <a:gd name="connsiteX0" fmla="*/ 102202 w 132261"/>
                  <a:gd name="connsiteY0" fmla="*/ 0 h 882651"/>
                  <a:gd name="connsiteX1" fmla="*/ 110626 w 132261"/>
                  <a:gd name="connsiteY1" fmla="*/ 53020 h 882651"/>
                  <a:gd name="connsiteX2" fmla="*/ 132261 w 132261"/>
                  <a:gd name="connsiteY2" fmla="*/ 420825 h 882651"/>
                  <a:gd name="connsiteX3" fmla="*/ 110626 w 132261"/>
                  <a:gd name="connsiteY3" fmla="*/ 788630 h 882651"/>
                  <a:gd name="connsiteX4" fmla="*/ 95721 w 132261"/>
                  <a:gd name="connsiteY4" fmla="*/ 882438 h 882651"/>
                  <a:gd name="connsiteX5" fmla="*/ 91206 w 132261"/>
                  <a:gd name="connsiteY5" fmla="*/ 882651 h 882651"/>
                  <a:gd name="connsiteX6" fmla="*/ 1407 w 132261"/>
                  <a:gd name="connsiteY6" fmla="*/ 877619 h 882651"/>
                  <a:gd name="connsiteX7" fmla="*/ 21905 w 132261"/>
                  <a:gd name="connsiteY7" fmla="*/ 808971 h 882651"/>
                  <a:gd name="connsiteX8" fmla="*/ 62563 w 132261"/>
                  <a:gd name="connsiteY8" fmla="*/ 441166 h 882651"/>
                  <a:gd name="connsiteX9" fmla="*/ 21905 w 132261"/>
                  <a:gd name="connsiteY9" fmla="*/ 73361 h 882651"/>
                  <a:gd name="connsiteX10" fmla="*/ 0 w 132261"/>
                  <a:gd name="connsiteY10" fmla="*/ 0 h 882651"/>
                  <a:gd name="connsiteX11" fmla="*/ 102202 w 132261"/>
                  <a:gd name="connsiteY11" fmla="*/ 0 h 8826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32261" h="882651">
                    <a:moveTo>
                      <a:pt x="102202" y="0"/>
                    </a:moveTo>
                    <a:lnTo>
                      <a:pt x="110626" y="53020"/>
                    </a:lnTo>
                    <a:cubicBezTo>
                      <a:pt x="124285" y="158013"/>
                      <a:pt x="132261" y="284582"/>
                      <a:pt x="132261" y="420825"/>
                    </a:cubicBezTo>
                    <a:cubicBezTo>
                      <a:pt x="132261" y="557068"/>
                      <a:pt x="124285" y="683638"/>
                      <a:pt x="110626" y="788630"/>
                    </a:cubicBezTo>
                    <a:lnTo>
                      <a:pt x="95721" y="882438"/>
                    </a:lnTo>
                    <a:lnTo>
                      <a:pt x="91206" y="882651"/>
                    </a:lnTo>
                    <a:lnTo>
                      <a:pt x="1407" y="877619"/>
                    </a:lnTo>
                    <a:lnTo>
                      <a:pt x="21905" y="808971"/>
                    </a:lnTo>
                    <a:cubicBezTo>
                      <a:pt x="47574" y="703979"/>
                      <a:pt x="62563" y="577409"/>
                      <a:pt x="62563" y="441166"/>
                    </a:cubicBezTo>
                    <a:cubicBezTo>
                      <a:pt x="62563" y="304923"/>
                      <a:pt x="47574" y="178354"/>
                      <a:pt x="21905" y="73361"/>
                    </a:cubicBezTo>
                    <a:lnTo>
                      <a:pt x="0" y="0"/>
                    </a:lnTo>
                    <a:lnTo>
                      <a:pt x="102202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フリーフォーム 46"/>
              <p:cNvSpPr/>
              <p:nvPr/>
            </p:nvSpPr>
            <p:spPr>
              <a:xfrm>
                <a:off x="5813678" y="-273255"/>
                <a:ext cx="95244" cy="569457"/>
              </a:xfrm>
              <a:custGeom>
                <a:avLst/>
                <a:gdLst>
                  <a:gd name="connsiteX0" fmla="*/ 152960 w 158251"/>
                  <a:gd name="connsiteY0" fmla="*/ 0 h 882439"/>
                  <a:gd name="connsiteX1" fmla="*/ 144536 w 158251"/>
                  <a:gd name="connsiteY1" fmla="*/ 53021 h 882439"/>
                  <a:gd name="connsiteX2" fmla="*/ 122901 w 158251"/>
                  <a:gd name="connsiteY2" fmla="*/ 420826 h 882439"/>
                  <a:gd name="connsiteX3" fmla="*/ 144536 w 158251"/>
                  <a:gd name="connsiteY3" fmla="*/ 788631 h 882439"/>
                  <a:gd name="connsiteX4" fmla="*/ 158251 w 158251"/>
                  <a:gd name="connsiteY4" fmla="*/ 874952 h 882439"/>
                  <a:gd name="connsiteX5" fmla="*/ 0 w 158251"/>
                  <a:gd name="connsiteY5" fmla="*/ 882439 h 882439"/>
                  <a:gd name="connsiteX6" fmla="*/ 14905 w 158251"/>
                  <a:gd name="connsiteY6" fmla="*/ 788631 h 882439"/>
                  <a:gd name="connsiteX7" fmla="*/ 36540 w 158251"/>
                  <a:gd name="connsiteY7" fmla="*/ 420826 h 882439"/>
                  <a:gd name="connsiteX8" fmla="*/ 14905 w 158251"/>
                  <a:gd name="connsiteY8" fmla="*/ 53021 h 882439"/>
                  <a:gd name="connsiteX9" fmla="*/ 6481 w 158251"/>
                  <a:gd name="connsiteY9" fmla="*/ 1 h 882439"/>
                  <a:gd name="connsiteX10" fmla="*/ 152960 w 158251"/>
                  <a:gd name="connsiteY10" fmla="*/ 0 h 8824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58251" h="882439">
                    <a:moveTo>
                      <a:pt x="152960" y="0"/>
                    </a:moveTo>
                    <a:lnTo>
                      <a:pt x="144536" y="53021"/>
                    </a:lnTo>
                    <a:cubicBezTo>
                      <a:pt x="130877" y="158014"/>
                      <a:pt x="122901" y="284583"/>
                      <a:pt x="122901" y="420826"/>
                    </a:cubicBezTo>
                    <a:cubicBezTo>
                      <a:pt x="122901" y="557069"/>
                      <a:pt x="130877" y="683639"/>
                      <a:pt x="144536" y="788631"/>
                    </a:cubicBezTo>
                    <a:lnTo>
                      <a:pt x="158251" y="874952"/>
                    </a:lnTo>
                    <a:lnTo>
                      <a:pt x="0" y="882439"/>
                    </a:lnTo>
                    <a:lnTo>
                      <a:pt x="14905" y="788631"/>
                    </a:lnTo>
                    <a:cubicBezTo>
                      <a:pt x="28564" y="683639"/>
                      <a:pt x="36540" y="557069"/>
                      <a:pt x="36540" y="420826"/>
                    </a:cubicBezTo>
                    <a:cubicBezTo>
                      <a:pt x="36540" y="284583"/>
                      <a:pt x="28564" y="158014"/>
                      <a:pt x="14905" y="53021"/>
                    </a:cubicBezTo>
                    <a:lnTo>
                      <a:pt x="6481" y="1"/>
                    </a:lnTo>
                    <a:lnTo>
                      <a:pt x="152960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台形 47"/>
              <p:cNvSpPr/>
              <p:nvPr/>
            </p:nvSpPr>
            <p:spPr>
              <a:xfrm rot="10800000">
                <a:off x="5146812" y="-1320797"/>
                <a:ext cx="1355377" cy="653548"/>
              </a:xfrm>
              <a:prstGeom prst="trapezoid">
                <a:avLst>
                  <a:gd name="adj" fmla="val 13993"/>
                </a:avLst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フリーフォーム 48"/>
              <p:cNvSpPr/>
              <p:nvPr/>
            </p:nvSpPr>
            <p:spPr>
              <a:xfrm flipV="1">
                <a:off x="4708149" y="-330198"/>
                <a:ext cx="2245895" cy="266700"/>
              </a:xfrm>
              <a:custGeom>
                <a:avLst/>
                <a:gdLst>
                  <a:gd name="connsiteX0" fmla="*/ 0 w 2245895"/>
                  <a:gd name="connsiteY0" fmla="*/ 266700 h 266700"/>
                  <a:gd name="connsiteX1" fmla="*/ 2245895 w 2245895"/>
                  <a:gd name="connsiteY1" fmla="*/ 266700 h 266700"/>
                  <a:gd name="connsiteX2" fmla="*/ 2132228 w 2245895"/>
                  <a:gd name="connsiteY2" fmla="*/ 0 h 266700"/>
                  <a:gd name="connsiteX3" fmla="*/ 113668 w 2245895"/>
                  <a:gd name="connsiteY3" fmla="*/ 0 h 266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245895" h="266700">
                    <a:moveTo>
                      <a:pt x="0" y="266700"/>
                    </a:moveTo>
                    <a:lnTo>
                      <a:pt x="2245895" y="266700"/>
                    </a:lnTo>
                    <a:lnTo>
                      <a:pt x="2132228" y="0"/>
                    </a:lnTo>
                    <a:lnTo>
                      <a:pt x="113668" y="0"/>
                    </a:lnTo>
                    <a:close/>
                  </a:path>
                </a:pathLst>
              </a:custGeom>
              <a:gradFill>
                <a:gsLst>
                  <a:gs pos="0">
                    <a:srgbClr val="002060"/>
                  </a:gs>
                  <a:gs pos="100000">
                    <a:srgbClr val="0070C0"/>
                  </a:gs>
                </a:gsLst>
                <a:lin ang="16200000" scaled="1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円/楕円 583"/>
              <p:cNvSpPr/>
              <p:nvPr/>
            </p:nvSpPr>
            <p:spPr>
              <a:xfrm>
                <a:off x="6275604" y="-458320"/>
                <a:ext cx="124082" cy="57663"/>
              </a:xfrm>
              <a:prstGeom prst="ellipse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1" name="グループ化 50"/>
              <p:cNvGrpSpPr/>
              <p:nvPr/>
            </p:nvGrpSpPr>
            <p:grpSpPr>
              <a:xfrm>
                <a:off x="5273531" y="-919021"/>
                <a:ext cx="1088636" cy="246710"/>
                <a:chOff x="2783810" y="-1276529"/>
                <a:chExt cx="1174411" cy="266149"/>
              </a:xfrm>
              <a:solidFill>
                <a:schemeClr val="bg1">
                  <a:lumMod val="50000"/>
                </a:schemeClr>
              </a:solidFill>
            </p:grpSpPr>
            <p:sp>
              <p:nvSpPr>
                <p:cNvPr id="52" name="台形 51"/>
                <p:cNvSpPr/>
                <p:nvPr/>
              </p:nvSpPr>
              <p:spPr>
                <a:xfrm rot="10800000">
                  <a:off x="2783810" y="-1276529"/>
                  <a:ext cx="1174411" cy="97504"/>
                </a:xfrm>
                <a:prstGeom prst="trapezoid">
                  <a:avLst>
                    <a:gd name="adj" fmla="val 17841"/>
                  </a:avLst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" name="台形 52"/>
                <p:cNvSpPr/>
                <p:nvPr/>
              </p:nvSpPr>
              <p:spPr>
                <a:xfrm rot="10800000">
                  <a:off x="2808556" y="-1116273"/>
                  <a:ext cx="1124918" cy="105893"/>
                </a:xfrm>
                <a:prstGeom prst="trapezoid">
                  <a:avLst>
                    <a:gd name="adj" fmla="val 17841"/>
                  </a:avLst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9" name="テキスト ボックス 28"/>
            <p:cNvSpPr txBox="1"/>
            <p:nvPr/>
          </p:nvSpPr>
          <p:spPr>
            <a:xfrm>
              <a:off x="4140921" y="6858000"/>
              <a:ext cx="1555071" cy="317829"/>
            </a:xfrm>
            <a:prstGeom prst="rect">
              <a:avLst/>
            </a:prstGeom>
            <a:noFill/>
          </p:spPr>
          <p:txBody>
            <a:bodyPr wrap="none" rtlCol="0">
              <a:prstTxWarp prst="textFadeDown">
                <a:avLst>
                  <a:gd name="adj" fmla="val 5823"/>
                </a:avLst>
              </a:prstTxWarp>
              <a:spAutoFit/>
            </a:bodyPr>
            <a:lstStyle/>
            <a:p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機密書類</a:t>
              </a:r>
              <a:endPara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057070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テキスト ボックス 13"/>
          <p:cNvSpPr txBox="1"/>
          <p:nvPr/>
        </p:nvSpPr>
        <p:spPr>
          <a:xfrm>
            <a:off x="-46259" y="572549"/>
            <a:ext cx="9952258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どこから漏れるかわからない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-3370" y="5433221"/>
            <a:ext cx="9905999" cy="110799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6600" dirty="0" smtClean="0">
                <a:ln w="28575"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機密書類は</a:t>
            </a:r>
            <a:r>
              <a:rPr lang="ja-JP" altLang="en-US" sz="6600" dirty="0" smtClean="0">
                <a:ln w="28575">
                  <a:solidFill>
                    <a:schemeClr val="tx1"/>
                  </a:solidFill>
                </a:ln>
              </a:rPr>
              <a:t>シュレッダー</a:t>
            </a:r>
            <a:endParaRPr lang="ja-JP" altLang="en-US" sz="6600" dirty="0">
              <a:ln w="28575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  <p:grpSp>
        <p:nvGrpSpPr>
          <p:cNvPr id="29" name="グループ化 28"/>
          <p:cNvGrpSpPr/>
          <p:nvPr/>
        </p:nvGrpSpPr>
        <p:grpSpPr>
          <a:xfrm>
            <a:off x="3078352" y="1538542"/>
            <a:ext cx="3700086" cy="3703386"/>
            <a:chOff x="3379330" y="6725942"/>
            <a:chExt cx="3092040" cy="3094797"/>
          </a:xfrm>
        </p:grpSpPr>
        <p:grpSp>
          <p:nvGrpSpPr>
            <p:cNvPr id="30" name="グループ化 29"/>
            <p:cNvGrpSpPr/>
            <p:nvPr/>
          </p:nvGrpSpPr>
          <p:grpSpPr>
            <a:xfrm>
              <a:off x="3379330" y="6725942"/>
              <a:ext cx="3092040" cy="3094797"/>
              <a:chOff x="4708149" y="-1320797"/>
              <a:chExt cx="2245895" cy="2247898"/>
            </a:xfrm>
          </p:grpSpPr>
          <p:sp>
            <p:nvSpPr>
              <p:cNvPr id="32" name="フリーフォーム 31"/>
              <p:cNvSpPr/>
              <p:nvPr/>
            </p:nvSpPr>
            <p:spPr>
              <a:xfrm>
                <a:off x="4708149" y="-905374"/>
                <a:ext cx="2245895" cy="1832475"/>
              </a:xfrm>
              <a:custGeom>
                <a:avLst/>
                <a:gdLst>
                  <a:gd name="connsiteX0" fmla="*/ 338100 w 2245895"/>
                  <a:gd name="connsiteY0" fmla="*/ 0 h 1832475"/>
                  <a:gd name="connsiteX1" fmla="*/ 1907795 w 2245895"/>
                  <a:gd name="connsiteY1" fmla="*/ 0 h 1832475"/>
                  <a:gd name="connsiteX2" fmla="*/ 2245895 w 2245895"/>
                  <a:gd name="connsiteY2" fmla="*/ 575176 h 1832475"/>
                  <a:gd name="connsiteX3" fmla="*/ 1710034 w 2245895"/>
                  <a:gd name="connsiteY3" fmla="*/ 1832475 h 1832475"/>
                  <a:gd name="connsiteX4" fmla="*/ 535861 w 2245895"/>
                  <a:gd name="connsiteY4" fmla="*/ 1832475 h 1832475"/>
                  <a:gd name="connsiteX5" fmla="*/ 0 w 2245895"/>
                  <a:gd name="connsiteY5" fmla="*/ 575176 h 18324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45895" h="1832475">
                    <a:moveTo>
                      <a:pt x="338100" y="0"/>
                    </a:moveTo>
                    <a:lnTo>
                      <a:pt x="1907795" y="0"/>
                    </a:lnTo>
                    <a:lnTo>
                      <a:pt x="2245895" y="575176"/>
                    </a:lnTo>
                    <a:lnTo>
                      <a:pt x="1710034" y="1832475"/>
                    </a:lnTo>
                    <a:lnTo>
                      <a:pt x="535861" y="1832475"/>
                    </a:lnTo>
                    <a:lnTo>
                      <a:pt x="0" y="575176"/>
                    </a:lnTo>
                    <a:close/>
                  </a:path>
                </a:pathLst>
              </a:custGeom>
              <a:gradFill>
                <a:gsLst>
                  <a:gs pos="0">
                    <a:srgbClr val="00B0F0">
                      <a:alpha val="70000"/>
                    </a:srgbClr>
                  </a:gs>
                  <a:gs pos="100000">
                    <a:srgbClr val="00B0F0">
                      <a:alpha val="0"/>
                    </a:srgbClr>
                  </a:gs>
                </a:gsLst>
                <a:lin ang="16200000" scaled="1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台形 32"/>
              <p:cNvSpPr/>
              <p:nvPr/>
            </p:nvSpPr>
            <p:spPr>
              <a:xfrm>
                <a:off x="4708149" y="-905374"/>
                <a:ext cx="2245895" cy="575176"/>
              </a:xfrm>
              <a:prstGeom prst="trapezoid">
                <a:avLst>
                  <a:gd name="adj" fmla="val 58782"/>
                </a:avLst>
              </a:prstGeom>
              <a:gradFill flip="none" rotWithShape="1">
                <a:gsLst>
                  <a:gs pos="0">
                    <a:srgbClr val="002060"/>
                  </a:gs>
                  <a:gs pos="100000">
                    <a:srgbClr val="0070C0"/>
                  </a:gs>
                </a:gsLst>
                <a:lin ang="16200000" scaled="1"/>
                <a:tileRect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台形 33"/>
              <p:cNvSpPr/>
              <p:nvPr/>
            </p:nvSpPr>
            <p:spPr>
              <a:xfrm>
                <a:off x="4944103" y="-775807"/>
                <a:ext cx="1773988" cy="214442"/>
              </a:xfrm>
              <a:prstGeom prst="trapezoid">
                <a:avLst>
                  <a:gd name="adj" fmla="val 58782"/>
                </a:avLst>
              </a:pr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台形 11"/>
              <p:cNvSpPr/>
              <p:nvPr/>
            </p:nvSpPr>
            <p:spPr>
              <a:xfrm>
                <a:off x="6443253" y="-476188"/>
                <a:ext cx="344688" cy="91955"/>
              </a:xfrm>
              <a:custGeom>
                <a:avLst/>
                <a:gdLst>
                  <a:gd name="connsiteX0" fmla="*/ 0 w 396875"/>
                  <a:gd name="connsiteY0" fmla="*/ 88780 h 88780"/>
                  <a:gd name="connsiteX1" fmla="*/ 52187 w 396875"/>
                  <a:gd name="connsiteY1" fmla="*/ 0 h 88780"/>
                  <a:gd name="connsiteX2" fmla="*/ 344688 w 396875"/>
                  <a:gd name="connsiteY2" fmla="*/ 0 h 88780"/>
                  <a:gd name="connsiteX3" fmla="*/ 396875 w 396875"/>
                  <a:gd name="connsiteY3" fmla="*/ 88780 h 88780"/>
                  <a:gd name="connsiteX4" fmla="*/ 0 w 396875"/>
                  <a:gd name="connsiteY4" fmla="*/ 88780 h 88780"/>
                  <a:gd name="connsiteX0" fmla="*/ 30363 w 344688"/>
                  <a:gd name="connsiteY0" fmla="*/ 91955 h 91955"/>
                  <a:gd name="connsiteX1" fmla="*/ 0 w 344688"/>
                  <a:gd name="connsiteY1" fmla="*/ 0 h 91955"/>
                  <a:gd name="connsiteX2" fmla="*/ 292501 w 344688"/>
                  <a:gd name="connsiteY2" fmla="*/ 0 h 91955"/>
                  <a:gd name="connsiteX3" fmla="*/ 344688 w 344688"/>
                  <a:gd name="connsiteY3" fmla="*/ 88780 h 91955"/>
                  <a:gd name="connsiteX4" fmla="*/ 30363 w 344688"/>
                  <a:gd name="connsiteY4" fmla="*/ 91955 h 919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44688" h="91955">
                    <a:moveTo>
                      <a:pt x="30363" y="91955"/>
                    </a:moveTo>
                    <a:lnTo>
                      <a:pt x="0" y="0"/>
                    </a:lnTo>
                    <a:lnTo>
                      <a:pt x="292501" y="0"/>
                    </a:lnTo>
                    <a:lnTo>
                      <a:pt x="344688" y="88780"/>
                    </a:lnTo>
                    <a:lnTo>
                      <a:pt x="30363" y="91955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フリーフォーム 35"/>
              <p:cNvSpPr/>
              <p:nvPr/>
            </p:nvSpPr>
            <p:spPr>
              <a:xfrm>
                <a:off x="6462303" y="-476188"/>
                <a:ext cx="306588" cy="91955"/>
              </a:xfrm>
              <a:custGeom>
                <a:avLst/>
                <a:gdLst>
                  <a:gd name="connsiteX0" fmla="*/ 0 w 344688"/>
                  <a:gd name="connsiteY0" fmla="*/ 0 h 91955"/>
                  <a:gd name="connsiteX1" fmla="*/ 15823 w 344688"/>
                  <a:gd name="connsiteY1" fmla="*/ 0 h 91955"/>
                  <a:gd name="connsiteX2" fmla="*/ 29780 w 344688"/>
                  <a:gd name="connsiteY2" fmla="*/ 5275 h 91955"/>
                  <a:gd name="connsiteX3" fmla="*/ 151013 w 344688"/>
                  <a:gd name="connsiteY3" fmla="*/ 18070 h 91955"/>
                  <a:gd name="connsiteX4" fmla="*/ 272246 w 344688"/>
                  <a:gd name="connsiteY4" fmla="*/ 5275 h 91955"/>
                  <a:gd name="connsiteX5" fmla="*/ 286203 w 344688"/>
                  <a:gd name="connsiteY5" fmla="*/ 0 h 91955"/>
                  <a:gd name="connsiteX6" fmla="*/ 292501 w 344688"/>
                  <a:gd name="connsiteY6" fmla="*/ 0 h 91955"/>
                  <a:gd name="connsiteX7" fmla="*/ 344688 w 344688"/>
                  <a:gd name="connsiteY7" fmla="*/ 88780 h 91955"/>
                  <a:gd name="connsiteX8" fmla="*/ 30363 w 344688"/>
                  <a:gd name="connsiteY8" fmla="*/ 91955 h 9195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344688" h="91955">
                    <a:moveTo>
                      <a:pt x="0" y="0"/>
                    </a:moveTo>
                    <a:lnTo>
                      <a:pt x="15823" y="0"/>
                    </a:lnTo>
                    <a:lnTo>
                      <a:pt x="29780" y="5275"/>
                    </a:lnTo>
                    <a:cubicBezTo>
                      <a:pt x="60806" y="13180"/>
                      <a:pt x="103669" y="18070"/>
                      <a:pt x="151013" y="18070"/>
                    </a:cubicBezTo>
                    <a:cubicBezTo>
                      <a:pt x="198358" y="18070"/>
                      <a:pt x="241220" y="13180"/>
                      <a:pt x="272246" y="5275"/>
                    </a:cubicBezTo>
                    <a:lnTo>
                      <a:pt x="286203" y="0"/>
                    </a:lnTo>
                    <a:lnTo>
                      <a:pt x="292501" y="0"/>
                    </a:lnTo>
                    <a:lnTo>
                      <a:pt x="344688" y="88780"/>
                    </a:lnTo>
                    <a:lnTo>
                      <a:pt x="30363" y="91955"/>
                    </a:lnTo>
                    <a:close/>
                  </a:path>
                </a:pathLst>
              </a:custGeom>
              <a:gradFill flip="none" rotWithShape="1"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65000"/>
                    </a:schemeClr>
                  </a:gs>
                  <a:gs pos="50000">
                    <a:schemeClr val="bg1"/>
                  </a:gs>
                </a:gsLst>
                <a:lin ang="0" scaled="1"/>
                <a:tileRect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7" name="台形 36"/>
              <p:cNvSpPr/>
              <p:nvPr/>
            </p:nvSpPr>
            <p:spPr>
              <a:xfrm>
                <a:off x="5029828" y="-705348"/>
                <a:ext cx="1602538" cy="73524"/>
              </a:xfrm>
              <a:prstGeom prst="trapezoid">
                <a:avLst>
                  <a:gd name="adj" fmla="val 58782"/>
                </a:avLst>
              </a:prstGeom>
              <a:pattFill prst="dkVert">
                <a:fgClr>
                  <a:schemeClr val="tx1">
                    <a:lumMod val="95000"/>
                    <a:lumOff val="5000"/>
                  </a:schemeClr>
                </a:fgClr>
                <a:bgClr>
                  <a:schemeClr val="tx1">
                    <a:lumMod val="75000"/>
                    <a:lumOff val="25000"/>
                  </a:schemeClr>
                </a:bgClr>
              </a:patt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8" name="フリーフォーム 37"/>
              <p:cNvSpPr/>
              <p:nvPr/>
            </p:nvSpPr>
            <p:spPr>
              <a:xfrm rot="21178735">
                <a:off x="5157409" y="-268941"/>
                <a:ext cx="179030" cy="523997"/>
              </a:xfrm>
              <a:custGeom>
                <a:avLst/>
                <a:gdLst>
                  <a:gd name="connsiteX0" fmla="*/ 228346 w 297470"/>
                  <a:gd name="connsiteY0" fmla="*/ 0 h 811994"/>
                  <a:gd name="connsiteX1" fmla="*/ 294599 w 297470"/>
                  <a:gd name="connsiteY1" fmla="*/ 8160 h 811994"/>
                  <a:gd name="connsiteX2" fmla="*/ 296051 w 297470"/>
                  <a:gd name="connsiteY2" fmla="*/ 24301 h 811994"/>
                  <a:gd name="connsiteX3" fmla="*/ 284398 w 297470"/>
                  <a:gd name="connsiteY3" fmla="*/ 298042 h 811994"/>
                  <a:gd name="connsiteX4" fmla="*/ 142762 w 297470"/>
                  <a:gd name="connsiteY4" fmla="*/ 780485 h 811994"/>
                  <a:gd name="connsiteX5" fmla="*/ 122517 w 297470"/>
                  <a:gd name="connsiteY5" fmla="*/ 811994 h 811994"/>
                  <a:gd name="connsiteX6" fmla="*/ 0 w 297470"/>
                  <a:gd name="connsiteY6" fmla="*/ 757928 h 811994"/>
                  <a:gd name="connsiteX7" fmla="*/ 54694 w 297470"/>
                  <a:gd name="connsiteY7" fmla="*/ 671744 h 811994"/>
                  <a:gd name="connsiteX8" fmla="*/ 165078 w 297470"/>
                  <a:gd name="connsiteY8" fmla="*/ 414408 h 811994"/>
                  <a:gd name="connsiteX9" fmla="*/ 229456 w 297470"/>
                  <a:gd name="connsiteY9" fmla="*/ 14885 h 811994"/>
                  <a:gd name="connsiteX10" fmla="*/ 228346 w 297470"/>
                  <a:gd name="connsiteY10" fmla="*/ 0 h 8119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470" h="811994">
                    <a:moveTo>
                      <a:pt x="228346" y="0"/>
                    </a:moveTo>
                    <a:lnTo>
                      <a:pt x="294599" y="8160"/>
                    </a:lnTo>
                    <a:lnTo>
                      <a:pt x="296051" y="24301"/>
                    </a:lnTo>
                    <a:cubicBezTo>
                      <a:pt x="299783" y="109339"/>
                      <a:pt x="296239" y="201891"/>
                      <a:pt x="284398" y="298042"/>
                    </a:cubicBezTo>
                    <a:cubicBezTo>
                      <a:pt x="260714" y="490343"/>
                      <a:pt x="208323" y="660627"/>
                      <a:pt x="142762" y="780485"/>
                    </a:cubicBezTo>
                    <a:lnTo>
                      <a:pt x="122517" y="811994"/>
                    </a:lnTo>
                    <a:lnTo>
                      <a:pt x="0" y="757928"/>
                    </a:lnTo>
                    <a:lnTo>
                      <a:pt x="54694" y="671744"/>
                    </a:lnTo>
                    <a:cubicBezTo>
                      <a:pt x="97402" y="595436"/>
                      <a:pt x="135178" y="508626"/>
                      <a:pt x="165078" y="414408"/>
                    </a:cubicBezTo>
                    <a:cubicBezTo>
                      <a:pt x="209929" y="273081"/>
                      <a:pt x="230692" y="135155"/>
                      <a:pt x="229456" y="14885"/>
                    </a:cubicBezTo>
                    <a:lnTo>
                      <a:pt x="228346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フリーフォーム 38"/>
              <p:cNvSpPr/>
              <p:nvPr/>
            </p:nvSpPr>
            <p:spPr>
              <a:xfrm rot="21178735">
                <a:off x="6348173" y="-278836"/>
                <a:ext cx="95080" cy="506121"/>
              </a:xfrm>
              <a:custGeom>
                <a:avLst/>
                <a:gdLst>
                  <a:gd name="connsiteX0" fmla="*/ 32317 w 157979"/>
                  <a:gd name="connsiteY0" fmla="*/ 0 h 784293"/>
                  <a:gd name="connsiteX1" fmla="*/ 102435 w 157979"/>
                  <a:gd name="connsiteY1" fmla="*/ 8636 h 784293"/>
                  <a:gd name="connsiteX2" fmla="*/ 91998 w 157979"/>
                  <a:gd name="connsiteY2" fmla="*/ 50835 h 784293"/>
                  <a:gd name="connsiteX3" fmla="*/ 88647 w 157979"/>
                  <a:gd name="connsiteY3" fmla="*/ 455497 h 784293"/>
                  <a:gd name="connsiteX4" fmla="*/ 154437 w 157979"/>
                  <a:gd name="connsiteY4" fmla="*/ 727671 h 784293"/>
                  <a:gd name="connsiteX5" fmla="*/ 157979 w 157979"/>
                  <a:gd name="connsiteY5" fmla="*/ 736110 h 784293"/>
                  <a:gd name="connsiteX6" fmla="*/ 141701 w 157979"/>
                  <a:gd name="connsiteY6" fmla="*/ 764185 h 784293"/>
                  <a:gd name="connsiteX7" fmla="*/ 89698 w 157979"/>
                  <a:gd name="connsiteY7" fmla="*/ 780701 h 784293"/>
                  <a:gd name="connsiteX8" fmla="*/ 70686 w 157979"/>
                  <a:gd name="connsiteY8" fmla="*/ 784293 h 784293"/>
                  <a:gd name="connsiteX9" fmla="*/ 47581 w 157979"/>
                  <a:gd name="connsiteY9" fmla="*/ 713768 h 784293"/>
                  <a:gd name="connsiteX10" fmla="*/ 0 w 157979"/>
                  <a:gd name="connsiteY10" fmla="*/ 321472 h 784293"/>
                  <a:gd name="connsiteX11" fmla="*/ 21895 w 157979"/>
                  <a:gd name="connsiteY11" fmla="*/ 48359 h 784293"/>
                  <a:gd name="connsiteX12" fmla="*/ 32317 w 157979"/>
                  <a:gd name="connsiteY12" fmla="*/ 0 h 784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57979" h="784293">
                    <a:moveTo>
                      <a:pt x="32317" y="0"/>
                    </a:moveTo>
                    <a:lnTo>
                      <a:pt x="102435" y="8636"/>
                    </a:lnTo>
                    <a:lnTo>
                      <a:pt x="91998" y="50835"/>
                    </a:lnTo>
                    <a:cubicBezTo>
                      <a:pt x="70664" y="169204"/>
                      <a:pt x="68065" y="308660"/>
                      <a:pt x="88647" y="455497"/>
                    </a:cubicBezTo>
                    <a:cubicBezTo>
                      <a:pt x="102368" y="553390"/>
                      <a:pt x="125092" y="645295"/>
                      <a:pt x="154437" y="727671"/>
                    </a:cubicBezTo>
                    <a:lnTo>
                      <a:pt x="157979" y="736110"/>
                    </a:lnTo>
                    <a:lnTo>
                      <a:pt x="141701" y="764185"/>
                    </a:lnTo>
                    <a:lnTo>
                      <a:pt x="89698" y="780701"/>
                    </a:lnTo>
                    <a:lnTo>
                      <a:pt x="70686" y="784293"/>
                    </a:lnTo>
                    <a:lnTo>
                      <a:pt x="47581" y="713768"/>
                    </a:lnTo>
                    <a:cubicBezTo>
                      <a:pt x="17541" y="601785"/>
                      <a:pt x="0" y="466787"/>
                      <a:pt x="0" y="321472"/>
                    </a:cubicBezTo>
                    <a:cubicBezTo>
                      <a:pt x="0" y="224594"/>
                      <a:pt x="7796" y="132303"/>
                      <a:pt x="21895" y="48359"/>
                    </a:cubicBezTo>
                    <a:lnTo>
                      <a:pt x="32317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フリーフォーム 39"/>
              <p:cNvSpPr/>
              <p:nvPr/>
            </p:nvSpPr>
            <p:spPr>
              <a:xfrm rot="21300975">
                <a:off x="6264257" y="-276825"/>
                <a:ext cx="103972" cy="525314"/>
              </a:xfrm>
              <a:custGeom>
                <a:avLst/>
                <a:gdLst>
                  <a:gd name="connsiteX0" fmla="*/ 106526 w 172753"/>
                  <a:gd name="connsiteY0" fmla="*/ 5763 h 814034"/>
                  <a:gd name="connsiteX1" fmla="*/ 97829 w 172753"/>
                  <a:gd name="connsiteY1" fmla="*/ 54463 h 814034"/>
                  <a:gd name="connsiteX2" fmla="*/ 85657 w 172753"/>
                  <a:gd name="connsiteY2" fmla="*/ 328181 h 814034"/>
                  <a:gd name="connsiteX3" fmla="*/ 147154 w 172753"/>
                  <a:gd name="connsiteY3" fmla="*/ 718538 h 814034"/>
                  <a:gd name="connsiteX4" fmla="*/ 172753 w 172753"/>
                  <a:gd name="connsiteY4" fmla="*/ 788197 h 814034"/>
                  <a:gd name="connsiteX5" fmla="*/ 58440 w 172753"/>
                  <a:gd name="connsiteY5" fmla="*/ 814034 h 814034"/>
                  <a:gd name="connsiteX6" fmla="*/ 56901 w 172753"/>
                  <a:gd name="connsiteY6" fmla="*/ 809619 h 814034"/>
                  <a:gd name="connsiteX7" fmla="*/ 0 w 172753"/>
                  <a:gd name="connsiteY7" fmla="*/ 368932 h 814034"/>
                  <a:gd name="connsiteX8" fmla="*/ 26183 w 172753"/>
                  <a:gd name="connsiteY8" fmla="*/ 62132 h 814034"/>
                  <a:gd name="connsiteX9" fmla="*/ 40438 w 172753"/>
                  <a:gd name="connsiteY9" fmla="*/ 0 h 814034"/>
                  <a:gd name="connsiteX10" fmla="*/ 106526 w 172753"/>
                  <a:gd name="connsiteY10" fmla="*/ 5763 h 8140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72753" h="814034">
                    <a:moveTo>
                      <a:pt x="106526" y="5763"/>
                    </a:moveTo>
                    <a:lnTo>
                      <a:pt x="97829" y="54463"/>
                    </a:lnTo>
                    <a:cubicBezTo>
                      <a:pt x="86724" y="138855"/>
                      <a:pt x="82213" y="231365"/>
                      <a:pt x="85657" y="328181"/>
                    </a:cubicBezTo>
                    <a:cubicBezTo>
                      <a:pt x="90824" y="473404"/>
                      <a:pt x="113153" y="607694"/>
                      <a:pt x="147154" y="718538"/>
                    </a:cubicBezTo>
                    <a:lnTo>
                      <a:pt x="172753" y="788197"/>
                    </a:lnTo>
                    <a:lnTo>
                      <a:pt x="58440" y="814034"/>
                    </a:lnTo>
                    <a:lnTo>
                      <a:pt x="56901" y="809619"/>
                    </a:lnTo>
                    <a:cubicBezTo>
                      <a:pt x="20977" y="683822"/>
                      <a:pt x="0" y="532172"/>
                      <a:pt x="0" y="368932"/>
                    </a:cubicBezTo>
                    <a:cubicBezTo>
                      <a:pt x="0" y="260105"/>
                      <a:pt x="9323" y="156430"/>
                      <a:pt x="26183" y="62132"/>
                    </a:cubicBezTo>
                    <a:lnTo>
                      <a:pt x="40438" y="0"/>
                    </a:lnTo>
                    <a:lnTo>
                      <a:pt x="106526" y="5763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フリーフォーム 40"/>
              <p:cNvSpPr/>
              <p:nvPr/>
            </p:nvSpPr>
            <p:spPr>
              <a:xfrm rot="21300975">
                <a:off x="5280330" y="-272448"/>
                <a:ext cx="133284" cy="541523"/>
              </a:xfrm>
              <a:custGeom>
                <a:avLst/>
                <a:gdLst>
                  <a:gd name="connsiteX0" fmla="*/ 209967 w 221457"/>
                  <a:gd name="connsiteY0" fmla="*/ 5805 h 839152"/>
                  <a:gd name="connsiteX1" fmla="*/ 214970 w 221457"/>
                  <a:gd name="connsiteY1" fmla="*/ 41679 h 839152"/>
                  <a:gd name="connsiteX2" fmla="*/ 214400 w 221457"/>
                  <a:gd name="connsiteY2" fmla="*/ 349595 h 839152"/>
                  <a:gd name="connsiteX3" fmla="*/ 119430 w 221457"/>
                  <a:gd name="connsiteY3" fmla="*/ 783673 h 839152"/>
                  <a:gd name="connsiteX4" fmla="*/ 94485 w 221457"/>
                  <a:gd name="connsiteY4" fmla="*/ 839152 h 839152"/>
                  <a:gd name="connsiteX5" fmla="*/ 35289 w 221457"/>
                  <a:gd name="connsiteY5" fmla="*/ 823540 h 839152"/>
                  <a:gd name="connsiteX6" fmla="*/ 0 w 221457"/>
                  <a:gd name="connsiteY6" fmla="*/ 809444 h 839152"/>
                  <a:gd name="connsiteX7" fmla="*/ 19112 w 221457"/>
                  <a:gd name="connsiteY7" fmla="*/ 777234 h 839152"/>
                  <a:gd name="connsiteX8" fmla="*/ 143507 w 221457"/>
                  <a:gd name="connsiteY8" fmla="*/ 290061 h 839152"/>
                  <a:gd name="connsiteX9" fmla="*/ 145421 w 221457"/>
                  <a:gd name="connsiteY9" fmla="*/ 16079 h 839152"/>
                  <a:gd name="connsiteX10" fmla="*/ 143396 w 221457"/>
                  <a:gd name="connsiteY10" fmla="*/ 0 h 839152"/>
                  <a:gd name="connsiteX11" fmla="*/ 209967 w 221457"/>
                  <a:gd name="connsiteY11" fmla="*/ 5805 h 8391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21457" h="839152">
                    <a:moveTo>
                      <a:pt x="209967" y="5805"/>
                    </a:moveTo>
                    <a:lnTo>
                      <a:pt x="214970" y="41679"/>
                    </a:lnTo>
                    <a:cubicBezTo>
                      <a:pt x="223573" y="137086"/>
                      <a:pt x="223854" y="241179"/>
                      <a:pt x="214400" y="349595"/>
                    </a:cubicBezTo>
                    <a:cubicBezTo>
                      <a:pt x="200219" y="512218"/>
                      <a:pt x="166147" y="661473"/>
                      <a:pt x="119430" y="783673"/>
                    </a:cubicBezTo>
                    <a:lnTo>
                      <a:pt x="94485" y="839152"/>
                    </a:lnTo>
                    <a:lnTo>
                      <a:pt x="35289" y="823540"/>
                    </a:lnTo>
                    <a:lnTo>
                      <a:pt x="0" y="809444"/>
                    </a:lnTo>
                    <a:lnTo>
                      <a:pt x="19112" y="777234"/>
                    </a:lnTo>
                    <a:cubicBezTo>
                      <a:pt x="80370" y="655121"/>
                      <a:pt x="126675" y="483083"/>
                      <a:pt x="143507" y="290061"/>
                    </a:cubicBezTo>
                    <a:cubicBezTo>
                      <a:pt x="151922" y="193550"/>
                      <a:pt x="152174" y="100931"/>
                      <a:pt x="145421" y="16079"/>
                    </a:cubicBezTo>
                    <a:lnTo>
                      <a:pt x="143396" y="0"/>
                    </a:lnTo>
                    <a:lnTo>
                      <a:pt x="209967" y="5805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フリーフォーム 41"/>
              <p:cNvSpPr/>
              <p:nvPr/>
            </p:nvSpPr>
            <p:spPr>
              <a:xfrm rot="463895">
                <a:off x="6149306" y="-270872"/>
                <a:ext cx="170052" cy="534774"/>
              </a:xfrm>
              <a:custGeom>
                <a:avLst/>
                <a:gdLst>
                  <a:gd name="connsiteX0" fmla="*/ 85815 w 282551"/>
                  <a:gd name="connsiteY0" fmla="*/ 0 h 828694"/>
                  <a:gd name="connsiteX1" fmla="*/ 85586 w 282551"/>
                  <a:gd name="connsiteY1" fmla="*/ 63746 h 828694"/>
                  <a:gd name="connsiteX2" fmla="*/ 127574 w 282551"/>
                  <a:gd name="connsiteY2" fmla="*/ 368785 h 828694"/>
                  <a:gd name="connsiteX3" fmla="*/ 280078 w 282551"/>
                  <a:gd name="connsiteY3" fmla="*/ 786140 h 828694"/>
                  <a:gd name="connsiteX4" fmla="*/ 282551 w 282551"/>
                  <a:gd name="connsiteY4" fmla="*/ 790108 h 828694"/>
                  <a:gd name="connsiteX5" fmla="*/ 261892 w 282551"/>
                  <a:gd name="connsiteY5" fmla="*/ 799940 h 828694"/>
                  <a:gd name="connsiteX6" fmla="*/ 185960 w 282551"/>
                  <a:gd name="connsiteY6" fmla="*/ 828694 h 828694"/>
                  <a:gd name="connsiteX7" fmla="*/ 170669 w 282551"/>
                  <a:gd name="connsiteY7" fmla="*/ 802250 h 828694"/>
                  <a:gd name="connsiteX8" fmla="*/ 45795 w 282551"/>
                  <a:gd name="connsiteY8" fmla="*/ 453911 h 828694"/>
                  <a:gd name="connsiteX9" fmla="*/ 19 w 282551"/>
                  <a:gd name="connsiteY9" fmla="*/ 86708 h 828694"/>
                  <a:gd name="connsiteX10" fmla="*/ 4263 w 282551"/>
                  <a:gd name="connsiteY10" fmla="*/ 11072 h 828694"/>
                  <a:gd name="connsiteX11" fmla="*/ 85815 w 282551"/>
                  <a:gd name="connsiteY11" fmla="*/ 0 h 8286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82551" h="828694">
                    <a:moveTo>
                      <a:pt x="85815" y="0"/>
                    </a:moveTo>
                    <a:lnTo>
                      <a:pt x="85586" y="63746"/>
                    </a:lnTo>
                    <a:cubicBezTo>
                      <a:pt x="89895" y="159442"/>
                      <a:pt x="103621" y="262626"/>
                      <a:pt x="127574" y="368785"/>
                    </a:cubicBezTo>
                    <a:cubicBezTo>
                      <a:pt x="163504" y="528022"/>
                      <a:pt x="217346" y="671335"/>
                      <a:pt x="280078" y="786140"/>
                    </a:cubicBezTo>
                    <a:lnTo>
                      <a:pt x="282551" y="790108"/>
                    </a:lnTo>
                    <a:lnTo>
                      <a:pt x="261892" y="799940"/>
                    </a:lnTo>
                    <a:lnTo>
                      <a:pt x="185960" y="828694"/>
                    </a:lnTo>
                    <a:lnTo>
                      <a:pt x="170669" y="802250"/>
                    </a:lnTo>
                    <a:cubicBezTo>
                      <a:pt x="121343" y="706077"/>
                      <a:pt x="77402" y="586437"/>
                      <a:pt x="45795" y="453911"/>
                    </a:cubicBezTo>
                    <a:cubicBezTo>
                      <a:pt x="14189" y="321384"/>
                      <a:pt x="-593" y="194790"/>
                      <a:pt x="19" y="86708"/>
                    </a:cubicBezTo>
                    <a:lnTo>
                      <a:pt x="4263" y="11072"/>
                    </a:lnTo>
                    <a:lnTo>
                      <a:pt x="85815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フリーフォーム 42"/>
              <p:cNvSpPr/>
              <p:nvPr/>
            </p:nvSpPr>
            <p:spPr>
              <a:xfrm rot="463895">
                <a:off x="5392280" y="-274936"/>
                <a:ext cx="118206" cy="551025"/>
              </a:xfrm>
              <a:custGeom>
                <a:avLst/>
                <a:gdLst>
                  <a:gd name="connsiteX0" fmla="*/ 88715 w 196406"/>
                  <a:gd name="connsiteY0" fmla="*/ 0 h 853876"/>
                  <a:gd name="connsiteX1" fmla="*/ 91444 w 196406"/>
                  <a:gd name="connsiteY1" fmla="*/ 4093 h 853876"/>
                  <a:gd name="connsiteX2" fmla="*/ 196406 w 196406"/>
                  <a:gd name="connsiteY2" fmla="*/ 549584 h 853876"/>
                  <a:gd name="connsiteX3" fmla="*/ 177698 w 196406"/>
                  <a:gd name="connsiteY3" fmla="*/ 805645 h 853876"/>
                  <a:gd name="connsiteX4" fmla="*/ 168223 w 196406"/>
                  <a:gd name="connsiteY4" fmla="*/ 853876 h 853876"/>
                  <a:gd name="connsiteX5" fmla="*/ 70776 w 196406"/>
                  <a:gd name="connsiteY5" fmla="*/ 850373 h 853876"/>
                  <a:gd name="connsiteX6" fmla="*/ 82898 w 196406"/>
                  <a:gd name="connsiteY6" fmla="*/ 790763 h 853876"/>
                  <a:gd name="connsiteX7" fmla="*/ 79995 w 196406"/>
                  <a:gd name="connsiteY7" fmla="*/ 346427 h 853876"/>
                  <a:gd name="connsiteX8" fmla="*/ 12776 w 196406"/>
                  <a:gd name="connsiteY8" fmla="*/ 45938 h 853876"/>
                  <a:gd name="connsiteX9" fmla="*/ 0 w 196406"/>
                  <a:gd name="connsiteY9" fmla="*/ 12044 h 853876"/>
                  <a:gd name="connsiteX10" fmla="*/ 88715 w 196406"/>
                  <a:gd name="connsiteY10" fmla="*/ 0 h 853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96406" h="853876">
                    <a:moveTo>
                      <a:pt x="88715" y="0"/>
                    </a:moveTo>
                    <a:lnTo>
                      <a:pt x="91444" y="4093"/>
                    </a:lnTo>
                    <a:cubicBezTo>
                      <a:pt x="154771" y="122312"/>
                      <a:pt x="196406" y="322512"/>
                      <a:pt x="196406" y="549584"/>
                    </a:cubicBezTo>
                    <a:cubicBezTo>
                      <a:pt x="196406" y="640413"/>
                      <a:pt x="189744" y="726942"/>
                      <a:pt x="177698" y="805645"/>
                    </a:cubicBezTo>
                    <a:lnTo>
                      <a:pt x="168223" y="853876"/>
                    </a:lnTo>
                    <a:lnTo>
                      <a:pt x="70776" y="850373"/>
                    </a:lnTo>
                    <a:lnTo>
                      <a:pt x="82898" y="790763"/>
                    </a:lnTo>
                    <a:cubicBezTo>
                      <a:pt x="101572" y="661278"/>
                      <a:pt x="101956" y="508183"/>
                      <a:pt x="79995" y="346427"/>
                    </a:cubicBezTo>
                    <a:cubicBezTo>
                      <a:pt x="65354" y="238590"/>
                      <a:pt x="42168" y="137111"/>
                      <a:pt x="12776" y="45938"/>
                    </a:cubicBezTo>
                    <a:lnTo>
                      <a:pt x="0" y="12044"/>
                    </a:lnTo>
                    <a:lnTo>
                      <a:pt x="88715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フリーフォーム 43"/>
              <p:cNvSpPr/>
              <p:nvPr/>
            </p:nvSpPr>
            <p:spPr>
              <a:xfrm rot="463895">
                <a:off x="6035836" y="-273047"/>
                <a:ext cx="181164" cy="549786"/>
              </a:xfrm>
              <a:custGeom>
                <a:avLst/>
                <a:gdLst>
                  <a:gd name="connsiteX0" fmla="*/ 119318 w 301015"/>
                  <a:gd name="connsiteY0" fmla="*/ 0 h 851956"/>
                  <a:gd name="connsiteX1" fmla="*/ 115074 w 301015"/>
                  <a:gd name="connsiteY1" fmla="*/ 75636 h 851956"/>
                  <a:gd name="connsiteX2" fmla="*/ 160850 w 301015"/>
                  <a:gd name="connsiteY2" fmla="*/ 442839 h 851956"/>
                  <a:gd name="connsiteX3" fmla="*/ 285724 w 301015"/>
                  <a:gd name="connsiteY3" fmla="*/ 791178 h 851956"/>
                  <a:gd name="connsiteX4" fmla="*/ 301015 w 301015"/>
                  <a:gd name="connsiteY4" fmla="*/ 817622 h 851956"/>
                  <a:gd name="connsiteX5" fmla="*/ 259442 w 301015"/>
                  <a:gd name="connsiteY5" fmla="*/ 833364 h 851956"/>
                  <a:gd name="connsiteX6" fmla="*/ 194437 w 301015"/>
                  <a:gd name="connsiteY6" fmla="*/ 851956 h 851956"/>
                  <a:gd name="connsiteX7" fmla="*/ 170649 w 301015"/>
                  <a:gd name="connsiteY7" fmla="*/ 807310 h 851956"/>
                  <a:gd name="connsiteX8" fmla="*/ 50735 w 301015"/>
                  <a:gd name="connsiteY8" fmla="*/ 457789 h 851956"/>
                  <a:gd name="connsiteX9" fmla="*/ 0 w 301015"/>
                  <a:gd name="connsiteY9" fmla="*/ 91769 h 851956"/>
                  <a:gd name="connsiteX10" fmla="*/ 1616 w 301015"/>
                  <a:gd name="connsiteY10" fmla="*/ 15981 h 851956"/>
                  <a:gd name="connsiteX11" fmla="*/ 119318 w 301015"/>
                  <a:gd name="connsiteY11" fmla="*/ 0 h 85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1015" h="851956">
                    <a:moveTo>
                      <a:pt x="119318" y="0"/>
                    </a:moveTo>
                    <a:lnTo>
                      <a:pt x="115074" y="75636"/>
                    </a:lnTo>
                    <a:cubicBezTo>
                      <a:pt x="114462" y="183718"/>
                      <a:pt x="129244" y="310312"/>
                      <a:pt x="160850" y="442839"/>
                    </a:cubicBezTo>
                    <a:cubicBezTo>
                      <a:pt x="192457" y="575365"/>
                      <a:pt x="236398" y="695006"/>
                      <a:pt x="285724" y="791178"/>
                    </a:cubicBezTo>
                    <a:lnTo>
                      <a:pt x="301015" y="817622"/>
                    </a:lnTo>
                    <a:lnTo>
                      <a:pt x="259442" y="833364"/>
                    </a:lnTo>
                    <a:lnTo>
                      <a:pt x="194437" y="851956"/>
                    </a:lnTo>
                    <a:lnTo>
                      <a:pt x="170649" y="807310"/>
                    </a:lnTo>
                    <a:cubicBezTo>
                      <a:pt x="124455" y="710391"/>
                      <a:pt x="82341" y="590316"/>
                      <a:pt x="50735" y="457789"/>
                    </a:cubicBezTo>
                    <a:cubicBezTo>
                      <a:pt x="19129" y="325262"/>
                      <a:pt x="2518" y="199104"/>
                      <a:pt x="0" y="91769"/>
                    </a:cubicBezTo>
                    <a:lnTo>
                      <a:pt x="1616" y="15981"/>
                    </a:lnTo>
                    <a:lnTo>
                      <a:pt x="119318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フリーフォーム 44"/>
              <p:cNvSpPr/>
              <p:nvPr/>
            </p:nvSpPr>
            <p:spPr>
              <a:xfrm rot="463895">
                <a:off x="5484511" y="-273233"/>
                <a:ext cx="129896" cy="559551"/>
              </a:xfrm>
              <a:custGeom>
                <a:avLst/>
                <a:gdLst>
                  <a:gd name="connsiteX0" fmla="*/ 78363 w 215832"/>
                  <a:gd name="connsiteY0" fmla="*/ 0 h 867089"/>
                  <a:gd name="connsiteX1" fmla="*/ 109940 w 215832"/>
                  <a:gd name="connsiteY1" fmla="*/ 69748 h 867089"/>
                  <a:gd name="connsiteX2" fmla="*/ 199710 w 215832"/>
                  <a:gd name="connsiteY2" fmla="*/ 428739 h 867089"/>
                  <a:gd name="connsiteX3" fmla="*/ 208903 w 215832"/>
                  <a:gd name="connsiteY3" fmla="*/ 798670 h 867089"/>
                  <a:gd name="connsiteX4" fmla="*/ 198787 w 215832"/>
                  <a:gd name="connsiteY4" fmla="*/ 863316 h 867089"/>
                  <a:gd name="connsiteX5" fmla="*/ 151100 w 215832"/>
                  <a:gd name="connsiteY5" fmla="*/ 867089 h 867089"/>
                  <a:gd name="connsiteX6" fmla="*/ 79508 w 215832"/>
                  <a:gd name="connsiteY6" fmla="*/ 864515 h 867089"/>
                  <a:gd name="connsiteX7" fmla="*/ 88983 w 215832"/>
                  <a:gd name="connsiteY7" fmla="*/ 816285 h 867089"/>
                  <a:gd name="connsiteX8" fmla="*/ 107691 w 215832"/>
                  <a:gd name="connsiteY8" fmla="*/ 560223 h 867089"/>
                  <a:gd name="connsiteX9" fmla="*/ 2729 w 215832"/>
                  <a:gd name="connsiteY9" fmla="*/ 14732 h 867089"/>
                  <a:gd name="connsiteX10" fmla="*/ 0 w 215832"/>
                  <a:gd name="connsiteY10" fmla="*/ 10639 h 867089"/>
                  <a:gd name="connsiteX11" fmla="*/ 78363 w 215832"/>
                  <a:gd name="connsiteY11" fmla="*/ 0 h 8670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15832" h="867089">
                    <a:moveTo>
                      <a:pt x="78363" y="0"/>
                    </a:moveTo>
                    <a:lnTo>
                      <a:pt x="109940" y="69748"/>
                    </a:lnTo>
                    <a:cubicBezTo>
                      <a:pt x="149500" y="170332"/>
                      <a:pt x="181381" y="293735"/>
                      <a:pt x="199710" y="428739"/>
                    </a:cubicBezTo>
                    <a:cubicBezTo>
                      <a:pt x="218039" y="563744"/>
                      <a:pt x="220214" y="691179"/>
                      <a:pt x="208903" y="798670"/>
                    </a:cubicBezTo>
                    <a:lnTo>
                      <a:pt x="198787" y="863316"/>
                    </a:lnTo>
                    <a:lnTo>
                      <a:pt x="151100" y="867089"/>
                    </a:lnTo>
                    <a:lnTo>
                      <a:pt x="79508" y="864515"/>
                    </a:lnTo>
                    <a:lnTo>
                      <a:pt x="88983" y="816285"/>
                    </a:lnTo>
                    <a:cubicBezTo>
                      <a:pt x="101029" y="737582"/>
                      <a:pt x="107691" y="651052"/>
                      <a:pt x="107691" y="560223"/>
                    </a:cubicBezTo>
                    <a:cubicBezTo>
                      <a:pt x="107691" y="333151"/>
                      <a:pt x="66056" y="132951"/>
                      <a:pt x="2729" y="14732"/>
                    </a:cubicBezTo>
                    <a:lnTo>
                      <a:pt x="0" y="10639"/>
                    </a:lnTo>
                    <a:lnTo>
                      <a:pt x="78363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フリーフォーム 45"/>
              <p:cNvSpPr/>
              <p:nvPr/>
            </p:nvSpPr>
            <p:spPr>
              <a:xfrm>
                <a:off x="5946396" y="-273255"/>
                <a:ext cx="124922" cy="564626"/>
              </a:xfrm>
              <a:custGeom>
                <a:avLst/>
                <a:gdLst>
                  <a:gd name="connsiteX0" fmla="*/ 128963 w 207566"/>
                  <a:gd name="connsiteY0" fmla="*/ 0 h 874952"/>
                  <a:gd name="connsiteX1" fmla="*/ 117166 w 207566"/>
                  <a:gd name="connsiteY1" fmla="*/ 74882 h 874952"/>
                  <a:gd name="connsiteX2" fmla="*/ 118198 w 207566"/>
                  <a:gd name="connsiteY2" fmla="*/ 444400 h 874952"/>
                  <a:gd name="connsiteX3" fmla="*/ 190000 w 207566"/>
                  <a:gd name="connsiteY3" fmla="*/ 806876 h 874952"/>
                  <a:gd name="connsiteX4" fmla="*/ 207566 w 207566"/>
                  <a:gd name="connsiteY4" fmla="*/ 854316 h 874952"/>
                  <a:gd name="connsiteX5" fmla="*/ 79214 w 207566"/>
                  <a:gd name="connsiteY5" fmla="*/ 872877 h 874952"/>
                  <a:gd name="connsiteX6" fmla="*/ 35350 w 207566"/>
                  <a:gd name="connsiteY6" fmla="*/ 874952 h 874952"/>
                  <a:gd name="connsiteX7" fmla="*/ 21635 w 207566"/>
                  <a:gd name="connsiteY7" fmla="*/ 788631 h 874952"/>
                  <a:gd name="connsiteX8" fmla="*/ 0 w 207566"/>
                  <a:gd name="connsiteY8" fmla="*/ 420826 h 874952"/>
                  <a:gd name="connsiteX9" fmla="*/ 21635 w 207566"/>
                  <a:gd name="connsiteY9" fmla="*/ 53021 h 874952"/>
                  <a:gd name="connsiteX10" fmla="*/ 30059 w 207566"/>
                  <a:gd name="connsiteY10" fmla="*/ 0 h 874952"/>
                  <a:gd name="connsiteX11" fmla="*/ 128963 w 207566"/>
                  <a:gd name="connsiteY11" fmla="*/ 0 h 8749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207566" h="874952">
                    <a:moveTo>
                      <a:pt x="128963" y="0"/>
                    </a:moveTo>
                    <a:lnTo>
                      <a:pt x="117166" y="74882"/>
                    </a:lnTo>
                    <a:cubicBezTo>
                      <a:pt x="105221" y="181580"/>
                      <a:pt x="104709" y="308826"/>
                      <a:pt x="118198" y="444400"/>
                    </a:cubicBezTo>
                    <a:cubicBezTo>
                      <a:pt x="131688" y="579974"/>
                      <a:pt x="157265" y="704623"/>
                      <a:pt x="190000" y="806876"/>
                    </a:cubicBezTo>
                    <a:lnTo>
                      <a:pt x="207566" y="854316"/>
                    </a:lnTo>
                    <a:lnTo>
                      <a:pt x="79214" y="872877"/>
                    </a:lnTo>
                    <a:lnTo>
                      <a:pt x="35350" y="874952"/>
                    </a:lnTo>
                    <a:lnTo>
                      <a:pt x="21635" y="788631"/>
                    </a:lnTo>
                    <a:cubicBezTo>
                      <a:pt x="7976" y="683639"/>
                      <a:pt x="0" y="557069"/>
                      <a:pt x="0" y="420826"/>
                    </a:cubicBezTo>
                    <a:cubicBezTo>
                      <a:pt x="0" y="284583"/>
                      <a:pt x="7976" y="158014"/>
                      <a:pt x="21635" y="53021"/>
                    </a:cubicBezTo>
                    <a:lnTo>
                      <a:pt x="30059" y="0"/>
                    </a:lnTo>
                    <a:lnTo>
                      <a:pt x="128963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フリーフォーム 46"/>
              <p:cNvSpPr/>
              <p:nvPr/>
            </p:nvSpPr>
            <p:spPr>
              <a:xfrm>
                <a:off x="5612449" y="-273255"/>
                <a:ext cx="102622" cy="566347"/>
              </a:xfrm>
              <a:custGeom>
                <a:avLst/>
                <a:gdLst>
                  <a:gd name="connsiteX0" fmla="*/ 107950 w 170513"/>
                  <a:gd name="connsiteY0" fmla="*/ 0 h 877619"/>
                  <a:gd name="connsiteX1" fmla="*/ 129855 w 170513"/>
                  <a:gd name="connsiteY1" fmla="*/ 73361 h 877619"/>
                  <a:gd name="connsiteX2" fmla="*/ 170513 w 170513"/>
                  <a:gd name="connsiteY2" fmla="*/ 441166 h 877619"/>
                  <a:gd name="connsiteX3" fmla="*/ 129855 w 170513"/>
                  <a:gd name="connsiteY3" fmla="*/ 808971 h 877619"/>
                  <a:gd name="connsiteX4" fmla="*/ 109357 w 170513"/>
                  <a:gd name="connsiteY4" fmla="*/ 877619 h 877619"/>
                  <a:gd name="connsiteX5" fmla="*/ 3185 w 170513"/>
                  <a:gd name="connsiteY5" fmla="*/ 871669 h 877619"/>
                  <a:gd name="connsiteX6" fmla="*/ 21906 w 170513"/>
                  <a:gd name="connsiteY6" fmla="*/ 808971 h 877619"/>
                  <a:gd name="connsiteX7" fmla="*/ 62564 w 170513"/>
                  <a:gd name="connsiteY7" fmla="*/ 441166 h 877619"/>
                  <a:gd name="connsiteX8" fmla="*/ 21907 w 170513"/>
                  <a:gd name="connsiteY8" fmla="*/ 73362 h 877619"/>
                  <a:gd name="connsiteX9" fmla="*/ 0 w 170513"/>
                  <a:gd name="connsiteY9" fmla="*/ 0 h 877619"/>
                  <a:gd name="connsiteX10" fmla="*/ 107950 w 170513"/>
                  <a:gd name="connsiteY10" fmla="*/ 0 h 8776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70513" h="877619">
                    <a:moveTo>
                      <a:pt x="107950" y="0"/>
                    </a:moveTo>
                    <a:lnTo>
                      <a:pt x="129855" y="73361"/>
                    </a:lnTo>
                    <a:cubicBezTo>
                      <a:pt x="155524" y="178354"/>
                      <a:pt x="170513" y="304923"/>
                      <a:pt x="170513" y="441166"/>
                    </a:cubicBezTo>
                    <a:cubicBezTo>
                      <a:pt x="170513" y="577409"/>
                      <a:pt x="155524" y="703979"/>
                      <a:pt x="129855" y="808971"/>
                    </a:cubicBezTo>
                    <a:lnTo>
                      <a:pt x="109357" y="877619"/>
                    </a:lnTo>
                    <a:lnTo>
                      <a:pt x="3185" y="871669"/>
                    </a:lnTo>
                    <a:lnTo>
                      <a:pt x="21906" y="808971"/>
                    </a:lnTo>
                    <a:cubicBezTo>
                      <a:pt x="47575" y="703979"/>
                      <a:pt x="62564" y="577410"/>
                      <a:pt x="62564" y="441166"/>
                    </a:cubicBezTo>
                    <a:cubicBezTo>
                      <a:pt x="62565" y="304924"/>
                      <a:pt x="47575" y="178354"/>
                      <a:pt x="21907" y="73362"/>
                    </a:cubicBezTo>
                    <a:lnTo>
                      <a:pt x="0" y="0"/>
                    </a:lnTo>
                    <a:lnTo>
                      <a:pt x="107950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フリーフォーム 47"/>
              <p:cNvSpPr/>
              <p:nvPr/>
            </p:nvSpPr>
            <p:spPr>
              <a:xfrm>
                <a:off x="5712783" y="-273254"/>
                <a:ext cx="79602" cy="569594"/>
              </a:xfrm>
              <a:custGeom>
                <a:avLst/>
                <a:gdLst>
                  <a:gd name="connsiteX0" fmla="*/ 102202 w 132261"/>
                  <a:gd name="connsiteY0" fmla="*/ 0 h 882651"/>
                  <a:gd name="connsiteX1" fmla="*/ 110626 w 132261"/>
                  <a:gd name="connsiteY1" fmla="*/ 53020 h 882651"/>
                  <a:gd name="connsiteX2" fmla="*/ 132261 w 132261"/>
                  <a:gd name="connsiteY2" fmla="*/ 420825 h 882651"/>
                  <a:gd name="connsiteX3" fmla="*/ 110626 w 132261"/>
                  <a:gd name="connsiteY3" fmla="*/ 788630 h 882651"/>
                  <a:gd name="connsiteX4" fmla="*/ 95721 w 132261"/>
                  <a:gd name="connsiteY4" fmla="*/ 882438 h 882651"/>
                  <a:gd name="connsiteX5" fmla="*/ 91206 w 132261"/>
                  <a:gd name="connsiteY5" fmla="*/ 882651 h 882651"/>
                  <a:gd name="connsiteX6" fmla="*/ 1407 w 132261"/>
                  <a:gd name="connsiteY6" fmla="*/ 877619 h 882651"/>
                  <a:gd name="connsiteX7" fmla="*/ 21905 w 132261"/>
                  <a:gd name="connsiteY7" fmla="*/ 808971 h 882651"/>
                  <a:gd name="connsiteX8" fmla="*/ 62563 w 132261"/>
                  <a:gd name="connsiteY8" fmla="*/ 441166 h 882651"/>
                  <a:gd name="connsiteX9" fmla="*/ 21905 w 132261"/>
                  <a:gd name="connsiteY9" fmla="*/ 73361 h 882651"/>
                  <a:gd name="connsiteX10" fmla="*/ 0 w 132261"/>
                  <a:gd name="connsiteY10" fmla="*/ 0 h 882651"/>
                  <a:gd name="connsiteX11" fmla="*/ 102202 w 132261"/>
                  <a:gd name="connsiteY11" fmla="*/ 0 h 8826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32261" h="882651">
                    <a:moveTo>
                      <a:pt x="102202" y="0"/>
                    </a:moveTo>
                    <a:lnTo>
                      <a:pt x="110626" y="53020"/>
                    </a:lnTo>
                    <a:cubicBezTo>
                      <a:pt x="124285" y="158013"/>
                      <a:pt x="132261" y="284582"/>
                      <a:pt x="132261" y="420825"/>
                    </a:cubicBezTo>
                    <a:cubicBezTo>
                      <a:pt x="132261" y="557068"/>
                      <a:pt x="124285" y="683638"/>
                      <a:pt x="110626" y="788630"/>
                    </a:cubicBezTo>
                    <a:lnTo>
                      <a:pt x="95721" y="882438"/>
                    </a:lnTo>
                    <a:lnTo>
                      <a:pt x="91206" y="882651"/>
                    </a:lnTo>
                    <a:lnTo>
                      <a:pt x="1407" y="877619"/>
                    </a:lnTo>
                    <a:lnTo>
                      <a:pt x="21905" y="808971"/>
                    </a:lnTo>
                    <a:cubicBezTo>
                      <a:pt x="47574" y="703979"/>
                      <a:pt x="62563" y="577409"/>
                      <a:pt x="62563" y="441166"/>
                    </a:cubicBezTo>
                    <a:cubicBezTo>
                      <a:pt x="62563" y="304923"/>
                      <a:pt x="47574" y="178354"/>
                      <a:pt x="21905" y="73361"/>
                    </a:cubicBezTo>
                    <a:lnTo>
                      <a:pt x="0" y="0"/>
                    </a:lnTo>
                    <a:lnTo>
                      <a:pt x="102202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フリーフォーム 48"/>
              <p:cNvSpPr/>
              <p:nvPr/>
            </p:nvSpPr>
            <p:spPr>
              <a:xfrm>
                <a:off x="5813678" y="-273255"/>
                <a:ext cx="95244" cy="569457"/>
              </a:xfrm>
              <a:custGeom>
                <a:avLst/>
                <a:gdLst>
                  <a:gd name="connsiteX0" fmla="*/ 152960 w 158251"/>
                  <a:gd name="connsiteY0" fmla="*/ 0 h 882439"/>
                  <a:gd name="connsiteX1" fmla="*/ 144536 w 158251"/>
                  <a:gd name="connsiteY1" fmla="*/ 53021 h 882439"/>
                  <a:gd name="connsiteX2" fmla="*/ 122901 w 158251"/>
                  <a:gd name="connsiteY2" fmla="*/ 420826 h 882439"/>
                  <a:gd name="connsiteX3" fmla="*/ 144536 w 158251"/>
                  <a:gd name="connsiteY3" fmla="*/ 788631 h 882439"/>
                  <a:gd name="connsiteX4" fmla="*/ 158251 w 158251"/>
                  <a:gd name="connsiteY4" fmla="*/ 874952 h 882439"/>
                  <a:gd name="connsiteX5" fmla="*/ 0 w 158251"/>
                  <a:gd name="connsiteY5" fmla="*/ 882439 h 882439"/>
                  <a:gd name="connsiteX6" fmla="*/ 14905 w 158251"/>
                  <a:gd name="connsiteY6" fmla="*/ 788631 h 882439"/>
                  <a:gd name="connsiteX7" fmla="*/ 36540 w 158251"/>
                  <a:gd name="connsiteY7" fmla="*/ 420826 h 882439"/>
                  <a:gd name="connsiteX8" fmla="*/ 14905 w 158251"/>
                  <a:gd name="connsiteY8" fmla="*/ 53021 h 882439"/>
                  <a:gd name="connsiteX9" fmla="*/ 6481 w 158251"/>
                  <a:gd name="connsiteY9" fmla="*/ 1 h 882439"/>
                  <a:gd name="connsiteX10" fmla="*/ 152960 w 158251"/>
                  <a:gd name="connsiteY10" fmla="*/ 0 h 8824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58251" h="882439">
                    <a:moveTo>
                      <a:pt x="152960" y="0"/>
                    </a:moveTo>
                    <a:lnTo>
                      <a:pt x="144536" y="53021"/>
                    </a:lnTo>
                    <a:cubicBezTo>
                      <a:pt x="130877" y="158014"/>
                      <a:pt x="122901" y="284583"/>
                      <a:pt x="122901" y="420826"/>
                    </a:cubicBezTo>
                    <a:cubicBezTo>
                      <a:pt x="122901" y="557069"/>
                      <a:pt x="130877" y="683639"/>
                      <a:pt x="144536" y="788631"/>
                    </a:cubicBezTo>
                    <a:lnTo>
                      <a:pt x="158251" y="874952"/>
                    </a:lnTo>
                    <a:lnTo>
                      <a:pt x="0" y="882439"/>
                    </a:lnTo>
                    <a:lnTo>
                      <a:pt x="14905" y="788631"/>
                    </a:lnTo>
                    <a:cubicBezTo>
                      <a:pt x="28564" y="683639"/>
                      <a:pt x="36540" y="557069"/>
                      <a:pt x="36540" y="420826"/>
                    </a:cubicBezTo>
                    <a:cubicBezTo>
                      <a:pt x="36540" y="284583"/>
                      <a:pt x="28564" y="158014"/>
                      <a:pt x="14905" y="53021"/>
                    </a:cubicBezTo>
                    <a:lnTo>
                      <a:pt x="6481" y="1"/>
                    </a:lnTo>
                    <a:lnTo>
                      <a:pt x="152960" y="0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台形 49"/>
              <p:cNvSpPr/>
              <p:nvPr/>
            </p:nvSpPr>
            <p:spPr>
              <a:xfrm rot="10800000">
                <a:off x="5146812" y="-1320797"/>
                <a:ext cx="1355377" cy="653548"/>
              </a:xfrm>
              <a:prstGeom prst="trapezoid">
                <a:avLst>
                  <a:gd name="adj" fmla="val 13993"/>
                </a:avLst>
              </a:pr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フリーフォーム 50"/>
              <p:cNvSpPr/>
              <p:nvPr/>
            </p:nvSpPr>
            <p:spPr>
              <a:xfrm flipV="1">
                <a:off x="4708149" y="-330198"/>
                <a:ext cx="2245895" cy="266700"/>
              </a:xfrm>
              <a:custGeom>
                <a:avLst/>
                <a:gdLst>
                  <a:gd name="connsiteX0" fmla="*/ 0 w 2245895"/>
                  <a:gd name="connsiteY0" fmla="*/ 266700 h 266700"/>
                  <a:gd name="connsiteX1" fmla="*/ 2245895 w 2245895"/>
                  <a:gd name="connsiteY1" fmla="*/ 266700 h 266700"/>
                  <a:gd name="connsiteX2" fmla="*/ 2132228 w 2245895"/>
                  <a:gd name="connsiteY2" fmla="*/ 0 h 266700"/>
                  <a:gd name="connsiteX3" fmla="*/ 113668 w 2245895"/>
                  <a:gd name="connsiteY3" fmla="*/ 0 h 2667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245895" h="266700">
                    <a:moveTo>
                      <a:pt x="0" y="266700"/>
                    </a:moveTo>
                    <a:lnTo>
                      <a:pt x="2245895" y="266700"/>
                    </a:lnTo>
                    <a:lnTo>
                      <a:pt x="2132228" y="0"/>
                    </a:lnTo>
                    <a:lnTo>
                      <a:pt x="113668" y="0"/>
                    </a:lnTo>
                    <a:close/>
                  </a:path>
                </a:pathLst>
              </a:custGeom>
              <a:gradFill>
                <a:gsLst>
                  <a:gs pos="0">
                    <a:srgbClr val="002060"/>
                  </a:gs>
                  <a:gs pos="100000">
                    <a:srgbClr val="0070C0"/>
                  </a:gs>
                </a:gsLst>
                <a:lin ang="16200000" scaled="1"/>
              </a:gra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" name="円/楕円 583"/>
              <p:cNvSpPr/>
              <p:nvPr/>
            </p:nvSpPr>
            <p:spPr>
              <a:xfrm>
                <a:off x="6275604" y="-458320"/>
                <a:ext cx="124082" cy="57663"/>
              </a:xfrm>
              <a:prstGeom prst="ellipse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3" name="グループ化 52"/>
              <p:cNvGrpSpPr/>
              <p:nvPr/>
            </p:nvGrpSpPr>
            <p:grpSpPr>
              <a:xfrm>
                <a:off x="5273531" y="-919021"/>
                <a:ext cx="1088636" cy="246710"/>
                <a:chOff x="2783810" y="-1276529"/>
                <a:chExt cx="1174411" cy="266149"/>
              </a:xfrm>
              <a:solidFill>
                <a:schemeClr val="bg1">
                  <a:lumMod val="50000"/>
                </a:schemeClr>
              </a:solidFill>
            </p:grpSpPr>
            <p:sp>
              <p:nvSpPr>
                <p:cNvPr id="54" name="台形 53"/>
                <p:cNvSpPr/>
                <p:nvPr/>
              </p:nvSpPr>
              <p:spPr>
                <a:xfrm rot="10800000">
                  <a:off x="2783810" y="-1276529"/>
                  <a:ext cx="1174411" cy="97504"/>
                </a:xfrm>
                <a:prstGeom prst="trapezoid">
                  <a:avLst>
                    <a:gd name="adj" fmla="val 17841"/>
                  </a:avLst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台形 54"/>
                <p:cNvSpPr/>
                <p:nvPr/>
              </p:nvSpPr>
              <p:spPr>
                <a:xfrm rot="10800000">
                  <a:off x="2808556" y="-1116273"/>
                  <a:ext cx="1124918" cy="105893"/>
                </a:xfrm>
                <a:prstGeom prst="trapezoid">
                  <a:avLst>
                    <a:gd name="adj" fmla="val 17841"/>
                  </a:avLst>
                </a:prstGeom>
                <a:grpFill/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31" name="テキスト ボックス 30"/>
            <p:cNvSpPr txBox="1"/>
            <p:nvPr/>
          </p:nvSpPr>
          <p:spPr>
            <a:xfrm>
              <a:off x="4140921" y="6858000"/>
              <a:ext cx="1555071" cy="317829"/>
            </a:xfrm>
            <a:prstGeom prst="rect">
              <a:avLst/>
            </a:prstGeom>
            <a:noFill/>
          </p:spPr>
          <p:txBody>
            <a:bodyPr wrap="none" rtlCol="0">
              <a:prstTxWarp prst="textFadeDown">
                <a:avLst>
                  <a:gd name="adj" fmla="val 5823"/>
                </a:avLst>
              </a:prstTxWarp>
              <a:spAutoFit/>
            </a:bodyPr>
            <a:lstStyle/>
            <a:p>
              <a:r>
                <a:rPr kumimoji="1" lang="ja-JP" altLang="en-US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機密書類</a:t>
              </a:r>
              <a:endPara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92702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37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pop679_機密書類はシュレッダー</dc:title>
  <dc:subject>pop679_機密書類はシュレッダー</dc:subject>
  <dc:creator>http://www.digipot.net</dc:creator>
  <cp:lastModifiedBy/>
  <cp:revision>1</cp:revision>
  <dcterms:created xsi:type="dcterms:W3CDTF">2014-12-04T06:28:23Z</dcterms:created>
  <dcterms:modified xsi:type="dcterms:W3CDTF">2015-12-09T01:13:09Z</dcterms:modified>
  <cp:version>1</cp:version>
</cp:coreProperties>
</file>

<file path=docProps/thumbnail.jpeg>
</file>